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 id="2147483660" r:id="rId2"/>
  </p:sldMasterIdLst>
  <p:notesMasterIdLst>
    <p:notesMasterId r:id="rId44"/>
  </p:notesMasterIdLst>
  <p:handoutMasterIdLst>
    <p:handoutMasterId r:id="rId45"/>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91" r:id="rId22"/>
    <p:sldId id="308" r:id="rId23"/>
    <p:sldId id="275" r:id="rId24"/>
    <p:sldId id="276" r:id="rId25"/>
    <p:sldId id="307" r:id="rId26"/>
    <p:sldId id="277" r:id="rId27"/>
    <p:sldId id="278" r:id="rId28"/>
    <p:sldId id="279" r:id="rId29"/>
    <p:sldId id="309" r:id="rId30"/>
    <p:sldId id="311" r:id="rId31"/>
    <p:sldId id="280" r:id="rId32"/>
    <p:sldId id="315" r:id="rId33"/>
    <p:sldId id="281" r:id="rId34"/>
    <p:sldId id="282" r:id="rId35"/>
    <p:sldId id="283" r:id="rId36"/>
    <p:sldId id="284" r:id="rId37"/>
    <p:sldId id="285" r:id="rId38"/>
    <p:sldId id="286" r:id="rId39"/>
    <p:sldId id="287" r:id="rId40"/>
    <p:sldId id="288" r:id="rId41"/>
    <p:sldId id="289" r:id="rId42"/>
    <p:sldId id="290" r:id="rId43"/>
  </p:sldIdLst>
  <p:sldSz cx="9144000" cy="5143500" type="screen16x9"/>
  <p:notesSz cx="6858000" cy="9144000"/>
  <p:kinsoku lang="zh-CN" invalStChars="!%),.:;?]}¨·ˇˉ་―‖’”…‰∶、。〃々〉》」』】〕〗！＂＇％），．：；？］｀｜｝～￠" invalEndChars="([{·‘“〈《「『【〔〖（．［｛￡￥"/>
  <p:defaultTextStyle>
    <a:defPPr>
      <a:defRPr lang="zh-CN"/>
    </a:defPPr>
    <a:lvl1pPr algn="l" defTabSz="914400" fontAlgn="base" hangingPunct="1">
      <a:spcBef>
        <a:spcPts val="0"/>
      </a:spcBef>
      <a:spcAft>
        <a:spcPts val="0"/>
      </a:spcAft>
      <a:buNone/>
      <a:defRPr sz="1800" b="1" kern="1200">
        <a:solidFill>
          <a:schemeClr val="tx1"/>
        </a:solidFill>
        <a:latin typeface="Arial" charset="0"/>
        <a:ea typeface="宋体" charset="-122"/>
        <a:cs typeface="华文细黑" charset="0"/>
      </a:defRPr>
    </a:lvl1pPr>
    <a:lvl2pPr marL="422275" indent="-60325" algn="l" defTabSz="914400" fontAlgn="base" hangingPunct="1">
      <a:spcBef>
        <a:spcPts val="0"/>
      </a:spcBef>
      <a:spcAft>
        <a:spcPts val="0"/>
      </a:spcAft>
      <a:buNone/>
      <a:defRPr sz="1800" b="1" kern="1200">
        <a:solidFill>
          <a:schemeClr val="tx1"/>
        </a:solidFill>
        <a:latin typeface="Arial" charset="0"/>
        <a:ea typeface="宋体" charset="-122"/>
        <a:cs typeface="华文细黑" charset="0"/>
      </a:defRPr>
    </a:lvl2pPr>
    <a:lvl3pPr marL="847725" indent="-120650" algn="l" defTabSz="914400" fontAlgn="base" hangingPunct="1">
      <a:spcBef>
        <a:spcPts val="0"/>
      </a:spcBef>
      <a:spcAft>
        <a:spcPts val="0"/>
      </a:spcAft>
      <a:buNone/>
      <a:defRPr sz="1800" b="1" kern="1200">
        <a:solidFill>
          <a:schemeClr val="tx1"/>
        </a:solidFill>
        <a:latin typeface="Arial" charset="0"/>
        <a:ea typeface="宋体" charset="-122"/>
        <a:cs typeface="华文细黑" charset="0"/>
      </a:defRPr>
    </a:lvl3pPr>
    <a:lvl4pPr marL="1271905" indent="-184150" algn="l" defTabSz="914400" fontAlgn="base" hangingPunct="1">
      <a:spcBef>
        <a:spcPts val="0"/>
      </a:spcBef>
      <a:spcAft>
        <a:spcPts val="0"/>
      </a:spcAft>
      <a:buNone/>
      <a:defRPr sz="1800" b="1" kern="1200">
        <a:solidFill>
          <a:schemeClr val="tx1"/>
        </a:solidFill>
        <a:latin typeface="Arial" charset="0"/>
        <a:ea typeface="宋体" charset="-122"/>
        <a:cs typeface="华文细黑" charset="0"/>
      </a:defRPr>
    </a:lvl4pPr>
    <a:lvl5pPr marL="1695450" indent="-244475" algn="l" defTabSz="914400" fontAlgn="base" hangingPunct="1">
      <a:spcBef>
        <a:spcPts val="0"/>
      </a:spcBef>
      <a:spcAft>
        <a:spcPts val="0"/>
      </a:spcAft>
      <a:buNone/>
      <a:defRPr sz="1800" b="1" kern="1200">
        <a:solidFill>
          <a:schemeClr val="tx1"/>
        </a:solidFill>
        <a:latin typeface="Arial" charset="0"/>
        <a:ea typeface="宋体" charset="-122"/>
        <a:cs typeface="华文细黑" charset="0"/>
      </a:defRPr>
    </a:lvl5pPr>
    <a:lvl6pPr marL="2286000" indent="0" algn="l" defTabSz="914400" eaLnBrk="1" fontAlgn="auto" latinLnBrk="0" hangingPunct="1">
      <a:buNone/>
      <a:defRPr sz="1800" b="1" kern="1200">
        <a:solidFill>
          <a:schemeClr val="tx1"/>
        </a:solidFill>
        <a:latin typeface="Arial" charset="0"/>
        <a:ea typeface="宋体" charset="-122"/>
        <a:cs typeface="华文细黑" charset="0"/>
      </a:defRPr>
    </a:lvl6pPr>
    <a:lvl7pPr marL="2743200" indent="0" algn="l" defTabSz="914400" eaLnBrk="1" fontAlgn="auto" latinLnBrk="0" hangingPunct="1">
      <a:buNone/>
      <a:defRPr sz="1800" b="1" kern="1200">
        <a:solidFill>
          <a:schemeClr val="tx1"/>
        </a:solidFill>
        <a:latin typeface="Arial" charset="0"/>
        <a:ea typeface="宋体" charset="-122"/>
        <a:cs typeface="华文细黑" charset="0"/>
      </a:defRPr>
    </a:lvl7pPr>
    <a:lvl8pPr marL="3200400" indent="0" algn="l" defTabSz="914400" eaLnBrk="1" fontAlgn="auto" latinLnBrk="0" hangingPunct="1">
      <a:buNone/>
      <a:defRPr sz="1800" b="1" kern="1200">
        <a:solidFill>
          <a:schemeClr val="tx1"/>
        </a:solidFill>
        <a:latin typeface="Arial" charset="0"/>
        <a:ea typeface="宋体" charset="-122"/>
        <a:cs typeface="华文细黑" charset="0"/>
      </a:defRPr>
    </a:lvl8pPr>
    <a:lvl9pPr marL="3200400" indent="0" algn="l" defTabSz="914400" eaLnBrk="1" fontAlgn="auto" latinLnBrk="0" hangingPunct="1">
      <a:buNone/>
      <a:defRPr sz="1800" b="1" kern="1200">
        <a:solidFill>
          <a:schemeClr val="tx1"/>
        </a:solidFill>
        <a:latin typeface="Arial" charset="0"/>
        <a:ea typeface="宋体" charset="-122"/>
        <a:cs typeface="华文细黑" charset="0"/>
      </a:defRPr>
    </a:lvl9pPr>
  </p:defaultTextStyle>
  <p:extLst>
    <p:ext uri="{EFAFB233-063F-42B5-8137-9DF3F51BA10A}">
      <p15:sldGuideLst xmlns:p15="http://schemas.microsoft.com/office/powerpoint/2012/main">
        <p15:guide id="1" orient="horz" pos="1448">
          <p15:clr>
            <a:srgbClr val="A4A3A4"/>
          </p15:clr>
        </p15:guide>
        <p15:guide id="2" orient="horz" pos="301">
          <p15:clr>
            <a:srgbClr val="A4A3A4"/>
          </p15:clr>
        </p15:guide>
        <p15:guide id="3" orient="horz" pos="2328">
          <p15:clr>
            <a:srgbClr val="A4A3A4"/>
          </p15:clr>
        </p15:guide>
        <p15:guide id="4" orient="horz" pos="2688">
          <p15:clr>
            <a:srgbClr val="A4A3A4"/>
          </p15:clr>
        </p15:guide>
        <p15:guide id="5" orient="horz" pos="3097">
          <p15:clr>
            <a:srgbClr val="A4A3A4"/>
          </p15:clr>
        </p15:guide>
        <p15:guide id="6" pos="250">
          <p15:clr>
            <a:srgbClr val="A4A3A4"/>
          </p15:clr>
        </p15:guide>
        <p15:guide id="7" pos="2920">
          <p15:clr>
            <a:srgbClr val="A4A3A4"/>
          </p15:clr>
        </p15:guide>
        <p15:guide id="8" pos="5464">
          <p15:clr>
            <a:srgbClr val="A4A3A4"/>
          </p15:clr>
        </p15:guide>
      </p15:sldGuideLst>
    </p:ext>
    <p:ext uri="{2D200454-40CA-4A62-9FC3-DE9A4176ACB9}">
      <p15:notesGuideLst xmlns:p15="http://schemas.microsoft.com/office/powerpoint/2012/main">
        <p15:guide id="1" orient="horz" pos="2879">
          <p15:clr>
            <a:srgbClr val="A4A3A4"/>
          </p15:clr>
        </p15:guide>
        <p15:guide id="2" pos="219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51" autoAdjust="0"/>
  </p:normalViewPr>
  <p:slideViewPr>
    <p:cSldViewPr>
      <p:cViewPr varScale="1">
        <p:scale>
          <a:sx n="98" d="100"/>
          <a:sy n="98" d="100"/>
        </p:scale>
        <p:origin x="600" y="84"/>
      </p:cViewPr>
      <p:guideLst>
        <p:guide orient="horz" pos="1448"/>
        <p:guide orient="horz" pos="301"/>
        <p:guide orient="horz" pos="2328"/>
        <p:guide orient="horz" pos="2688"/>
        <p:guide orient="horz" pos="3097"/>
        <p:guide pos="250"/>
        <p:guide pos="2920"/>
        <p:guide pos="54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0" y="0"/>
      </p:cViewPr>
      <p:guideLst>
        <p:guide orient="horz" pos="2879"/>
        <p:guide pos="2192"/>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文本框"/>
          <p:cNvSpPr>
            <a:spLocks noGrp="1"/>
          </p:cNvSpPr>
          <p:nvPr>
            <p:ph type="hdr"/>
          </p:nvPr>
        </p:nvSpPr>
        <p:spPr>
          <a:xfrm>
            <a:off x="0" y="0"/>
            <a:ext cx="2971799" cy="457200"/>
          </a:xfrm>
          <a:prstGeom prst="rect">
            <a:avLst/>
          </a:prstGeom>
          <a:noFill/>
          <a:ln w="9525" cap="flat" cmpd="sng">
            <a:noFill/>
            <a:prstDash val="solid"/>
            <a:miter/>
          </a:ln>
        </p:spPr>
        <p:txBody>
          <a:bodyPr vert="horz" wrap="square" lIns="91440" tIns="45720" rIns="91440" bIns="45720" anchor="t" anchorCtr="0"/>
          <a:lstStyle/>
          <a:p>
            <a:pPr algn="l"/>
            <a:endParaRPr lang="zh-CN" altLang="en-US" sz="1200">
              <a:latin typeface="Arial" charset="0"/>
              <a:ea typeface="华文细黑" charset="0"/>
              <a:cs typeface="Calibri" charset="0"/>
            </a:endParaRPr>
          </a:p>
        </p:txBody>
      </p:sp>
      <p:sp>
        <p:nvSpPr>
          <p:cNvPr id="11" name="文本框"/>
          <p:cNvSpPr>
            <a:spLocks noGrp="1"/>
          </p:cNvSpPr>
          <p:nvPr>
            <p:ph type="dt" idx="1"/>
          </p:nvPr>
        </p:nvSpPr>
        <p:spPr>
          <a:xfrm>
            <a:off x="3884613" y="0"/>
            <a:ext cx="2971800" cy="457200"/>
          </a:xfrm>
          <a:prstGeom prst="rect">
            <a:avLst/>
          </a:prstGeom>
          <a:noFill/>
          <a:ln w="9525" cap="flat" cmpd="sng">
            <a:noFill/>
            <a:prstDash val="solid"/>
            <a:miter/>
          </a:ln>
        </p:spPr>
        <p:txBody>
          <a:bodyPr vert="horz" wrap="square" lIns="91440" tIns="45720" rIns="91440" bIns="45720" anchor="t" anchorCtr="0"/>
          <a:lstStyle/>
          <a:p>
            <a:pPr algn="r"/>
            <a:fld id="{CAD2D6BD-DE1B-4B5F-8B41-2702339687B9}" type="datetime1">
              <a:rPr lang="zh-CN" altLang="en-US" sz="1200">
                <a:latin typeface="Arial" charset="0"/>
                <a:ea typeface="华文细黑" charset="0"/>
                <a:cs typeface="Calibri" charset="0"/>
              </a:rPr>
              <a:t>2016/5/18</a:t>
            </a:fld>
            <a:endParaRPr lang="zh-CN" altLang="en-US" sz="1200">
              <a:latin typeface="Arial" charset="0"/>
              <a:ea typeface="华文细黑" charset="0"/>
              <a:cs typeface="Calibri" charset="0"/>
            </a:endParaRPr>
          </a:p>
        </p:txBody>
      </p:sp>
      <p:sp>
        <p:nvSpPr>
          <p:cNvPr id="12" name="文本框"/>
          <p:cNvSpPr>
            <a:spLocks noGrp="1"/>
          </p:cNvSpPr>
          <p:nvPr>
            <p:ph type="ftr" idx="2"/>
          </p:nvPr>
        </p:nvSpPr>
        <p:spPr>
          <a:xfrm>
            <a:off x="0" y="8685213"/>
            <a:ext cx="2971799" cy="457200"/>
          </a:xfrm>
          <a:prstGeom prst="rect">
            <a:avLst/>
          </a:prstGeom>
          <a:noFill/>
          <a:ln w="9525" cap="flat" cmpd="sng">
            <a:noFill/>
            <a:prstDash val="solid"/>
            <a:miter/>
          </a:ln>
        </p:spPr>
        <p:txBody>
          <a:bodyPr vert="horz" wrap="square" lIns="91440" tIns="45720" rIns="91440" bIns="45720" anchor="b" anchorCtr="0"/>
          <a:lstStyle/>
          <a:p>
            <a:pPr algn="l"/>
            <a:endParaRPr lang="zh-CN" altLang="en-US" sz="1200">
              <a:latin typeface="Arial" charset="0"/>
              <a:ea typeface="华文细黑" charset="0"/>
              <a:cs typeface="Calibri" charset="0"/>
            </a:endParaRPr>
          </a:p>
        </p:txBody>
      </p:sp>
      <p:sp>
        <p:nvSpPr>
          <p:cNvPr id="13" name="文本框"/>
          <p:cNvSpPr>
            <a:spLocks noGrp="1"/>
          </p:cNvSpPr>
          <p:nvPr>
            <p:ph type="sldNum" idx="3"/>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lstStyle/>
          <a:p>
            <a:pPr algn="r"/>
            <a:fld id="{CAD2D6BD-DE1B-4B5F-8B41-2702339687B9}" type="slidenum">
              <a:rPr lang="en-US" altLang="zh-CN" sz="1200" u="none" strike="noStrike" kern="1200" cap="none" spc="0" baseline="0">
                <a:solidFill>
                  <a:schemeClr val="tx1"/>
                </a:solidFill>
                <a:latin typeface="Arial" charset="0"/>
                <a:ea typeface="华文细黑" charset="0"/>
                <a:cs typeface="Calibri" charset="0"/>
              </a:rPr>
              <a:t>‹#›</a:t>
            </a:fld>
            <a:endParaRPr lang="zh-CN" altLang="en-US" sz="1200">
              <a:latin typeface="Arial" charset="0"/>
              <a:ea typeface="华文细黑" charset="0"/>
              <a:cs typeface="Calibri" charset="0"/>
            </a:endParaRPr>
          </a:p>
        </p:txBody>
      </p:sp>
    </p:spTree>
    <p:extLst>
      <p:ext uri="{BB962C8B-B14F-4D97-AF65-F5344CB8AC3E}">
        <p14:creationId xmlns:p14="http://schemas.microsoft.com/office/powerpoint/2010/main" val="3912540061"/>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a:t>
            </a:fld>
            <a:endParaRPr lang="zh-CN" altLang="en-US" sz="1200" b="0">
              <a:latin typeface="Arial" charset="0"/>
              <a:ea typeface="华文细黑" charset="0"/>
              <a:cs typeface="Calibri" charset="0"/>
            </a:endParaRPr>
          </a:p>
        </p:txBody>
      </p:sp>
      <p:sp>
        <p:nvSpPr>
          <p:cNvPr id="4" name="文本框"/>
          <p:cNvSpPr>
            <a:spLocks noGrp="1"/>
          </p:cNvSpPr>
          <p:nvPr>
            <p:ph type="hdr"/>
          </p:nvPr>
        </p:nvSpPr>
        <p:spPr>
          <a:xfrm>
            <a:off x="0" y="0"/>
            <a:ext cx="2971799" cy="457200"/>
          </a:xfrm>
          <a:prstGeom prst="rect">
            <a:avLst/>
          </a:prstGeom>
          <a:noFill/>
          <a:ln w="9525" cap="flat" cmpd="sng">
            <a:noFill/>
            <a:prstDash val="solid"/>
            <a:round/>
          </a:ln>
        </p:spPr>
        <p:txBody>
          <a:bodyPr vert="horz" wrap="square" lIns="91440" tIns="45720" rIns="91440" bIns="45720" anchor="t" anchorCtr="0"/>
          <a:lstStyle/>
          <a:p>
            <a:endParaRPr lang="zh-CN" altLang="en-US" sz="1200" b="0">
              <a:latin typeface="Arial" charset="0"/>
              <a:ea typeface="华文细黑" charset="0"/>
              <a:cs typeface="Calibri" charset="0"/>
            </a:endParaRPr>
          </a:p>
        </p:txBody>
      </p:sp>
      <p:sp>
        <p:nvSpPr>
          <p:cNvPr id="5" name="文本框"/>
          <p:cNvSpPr>
            <a:spLocks noGrp="1"/>
          </p:cNvSpPr>
          <p:nvPr>
            <p:ph type="dt" idx="1"/>
          </p:nvPr>
        </p:nvSpPr>
        <p:spPr>
          <a:xfrm>
            <a:off x="3884613" y="0"/>
            <a:ext cx="2971800" cy="457200"/>
          </a:xfrm>
          <a:prstGeom prst="rect">
            <a:avLst/>
          </a:prstGeom>
          <a:noFill/>
          <a:ln w="9525" cap="flat" cmpd="sng">
            <a:noFill/>
            <a:prstDash val="solid"/>
            <a:round/>
          </a:ln>
        </p:spPr>
        <p:txBody>
          <a:bodyPr vert="horz" wrap="square" lIns="91440" tIns="45720" rIns="91440" bIns="45720" anchor="t" anchorCtr="0"/>
          <a:lstStyle/>
          <a:p>
            <a:pPr algn="r"/>
            <a:endParaRPr lang="zh-CN" altLang="en-US" sz="1200" b="0">
              <a:latin typeface="Arial" charset="0"/>
              <a:ea typeface="华文细黑" charset="0"/>
              <a:cs typeface="Calibri" charset="0"/>
            </a:endParaRPr>
          </a:p>
        </p:txBody>
      </p:sp>
      <p:sp>
        <p:nvSpPr>
          <p:cNvPr id="6" name="对象"/>
          <p:cNvSpPr>
            <a:spLocks noGrp="1" noRot="1" noChangeAspect="1"/>
          </p:cNvSpPr>
          <p:nvPr>
            <p:ph type="sldImg" idx="2"/>
          </p:nvPr>
        </p:nvSpPr>
        <p:spPr>
          <a:xfrm>
            <a:off x="381000" y="685800"/>
            <a:ext cx="6096000" cy="3429000"/>
          </a:xfrm>
          <a:prstGeom prst="rect">
            <a:avLst/>
          </a:prstGeom>
          <a:noFill/>
          <a:ln w="9525" cap="flat" cmpd="sng">
            <a:solidFill>
              <a:srgbClr val="000000"/>
            </a:solidFill>
            <a:prstDash val="solid"/>
            <a:miter/>
          </a:ln>
        </p:spPr>
      </p:sp>
      <p:sp>
        <p:nvSpPr>
          <p:cNvPr id="7" name="文本框"/>
          <p:cNvSpPr>
            <a:spLocks noGrp="1"/>
          </p:cNvSpPr>
          <p:nvPr>
            <p:ph type="body" idx="3"/>
          </p:nvPr>
        </p:nvSpPr>
        <p:spPr>
          <a:xfrm>
            <a:off x="685800" y="4343400"/>
            <a:ext cx="5486400" cy="4114800"/>
          </a:xfrm>
          <a:prstGeom prst="rect">
            <a:avLst/>
          </a:prstGeom>
          <a:noFill/>
          <a:ln w="9525" cap="flat" cmpd="sng">
            <a:noFill/>
            <a:prstDash val="solid"/>
            <a:round/>
          </a:ln>
        </p:spPr>
        <p:txBody>
          <a:bodyPr vert="horz" wrap="square" lIns="91440" tIns="45720" rIns="91440" bIns="45720" anchor="t" anchorCtr="0"/>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8" name="文本框"/>
          <p:cNvSpPr>
            <a:spLocks noGrp="1"/>
          </p:cNvSpPr>
          <p:nvPr>
            <p:ph type="ftr" idx="4"/>
          </p:nvPr>
        </p:nvSpPr>
        <p:spPr>
          <a:xfrm>
            <a:off x="0" y="8685213"/>
            <a:ext cx="2971799" cy="457200"/>
          </a:xfrm>
          <a:prstGeom prst="rect">
            <a:avLst/>
          </a:prstGeom>
          <a:noFill/>
          <a:ln w="9525" cap="flat" cmpd="sng">
            <a:noFill/>
            <a:prstDash val="solid"/>
            <a:round/>
          </a:ln>
        </p:spPr>
        <p:txBody>
          <a:bodyPr vert="horz" wrap="square" lIns="91440" tIns="45720" rIns="91440" bIns="45720" anchor="b" anchorCtr="0"/>
          <a:lstStyle/>
          <a:p>
            <a:endParaRPr lang="zh-CN" altLang="en-US" sz="1200" b="0">
              <a:latin typeface="Arial" charset="0"/>
              <a:ea typeface="华文细黑" charset="0"/>
              <a:cs typeface="Calibri" charset="0"/>
            </a:endParaRPr>
          </a:p>
        </p:txBody>
      </p:sp>
    </p:spTree>
    <p:extLst>
      <p:ext uri="{BB962C8B-B14F-4D97-AF65-F5344CB8AC3E}">
        <p14:creationId xmlns:p14="http://schemas.microsoft.com/office/powerpoint/2010/main" val="3489570493"/>
      </p:ext>
    </p:extLst>
  </p:cSld>
  <p:clrMap bg1="lt1" tx1="dk1" bg2="lt2" tx2="dk2" accent1="accent1" accent2="accent2" accent3="accent3" accent4="accent4" accent5="accent5" accent6="accent6" hlink="hlink" folHlink="folHlink"/>
  <p:hf hdr="0" ftr="0" dt="0"/>
  <p:notesStyle>
    <a:lvl1pPr algn="l" defTabSz="914400" eaLnBrk="0" fontAlgn="base" hangingPunct="0">
      <a:spcBef>
        <a:spcPct val="30000"/>
      </a:spcBef>
      <a:spcAft>
        <a:spcPts val="0"/>
      </a:spcAft>
      <a:buNone/>
      <a:defRPr sz="1100" kern="1200">
        <a:solidFill>
          <a:schemeClr val="tx1"/>
        </a:solidFill>
        <a:latin typeface="Arial" charset="0"/>
        <a:ea typeface="宋体" charset="-122"/>
        <a:cs typeface="Calibri" charset="0"/>
      </a:defRPr>
    </a:lvl1pPr>
    <a:lvl2pPr marL="422275" indent="0" algn="l" defTabSz="914400" eaLnBrk="0" fontAlgn="base" hangingPunct="0">
      <a:spcBef>
        <a:spcPct val="30000"/>
      </a:spcBef>
      <a:spcAft>
        <a:spcPts val="0"/>
      </a:spcAft>
      <a:buNone/>
      <a:defRPr sz="1100" kern="1200">
        <a:solidFill>
          <a:schemeClr val="tx1"/>
        </a:solidFill>
        <a:latin typeface="Arial" charset="0"/>
        <a:ea typeface="宋体" charset="-122"/>
        <a:cs typeface="Calibri" charset="0"/>
      </a:defRPr>
    </a:lvl2pPr>
    <a:lvl3pPr marL="847725" indent="0" algn="l" defTabSz="914400" eaLnBrk="0" fontAlgn="base" hangingPunct="0">
      <a:spcBef>
        <a:spcPct val="30000"/>
      </a:spcBef>
      <a:spcAft>
        <a:spcPts val="0"/>
      </a:spcAft>
      <a:buNone/>
      <a:defRPr sz="1100" kern="1200">
        <a:solidFill>
          <a:schemeClr val="tx1"/>
        </a:solidFill>
        <a:latin typeface="Arial" charset="0"/>
        <a:ea typeface="宋体" charset="-122"/>
        <a:cs typeface="Calibri" charset="0"/>
      </a:defRPr>
    </a:lvl3pPr>
    <a:lvl4pPr marL="1271905" indent="0" algn="l" defTabSz="914400" eaLnBrk="0" fontAlgn="base" hangingPunct="0">
      <a:spcBef>
        <a:spcPct val="30000"/>
      </a:spcBef>
      <a:spcAft>
        <a:spcPts val="0"/>
      </a:spcAft>
      <a:buNone/>
      <a:defRPr sz="1100" kern="1200">
        <a:solidFill>
          <a:schemeClr val="tx1"/>
        </a:solidFill>
        <a:latin typeface="Arial" charset="0"/>
        <a:ea typeface="宋体" charset="-122"/>
        <a:cs typeface="Calibri" charset="0"/>
      </a:defRPr>
    </a:lvl4pPr>
    <a:lvl5pPr marL="1695450" indent="0" algn="l" defTabSz="914400" eaLnBrk="0" fontAlgn="base" hangingPunct="0">
      <a:spcBef>
        <a:spcPct val="30000"/>
      </a:spcBef>
      <a:spcAft>
        <a:spcPts val="0"/>
      </a:spcAft>
      <a:buNone/>
      <a:defRPr sz="1100" kern="1200">
        <a:solidFill>
          <a:schemeClr val="tx1"/>
        </a:solidFill>
        <a:latin typeface="Arial" charset="0"/>
        <a:ea typeface="宋体" charset="-122"/>
        <a:cs typeface="Calibri" charset="0"/>
      </a:defRPr>
    </a:lvl5pPr>
    <a:lvl6pPr marL="2120265" indent="0" algn="l" defTabSz="914400" eaLnBrk="1" fontAlgn="auto" latinLnBrk="0" hangingPunct="1">
      <a:buNone/>
      <a:defRPr sz="1100" kern="1200">
        <a:solidFill>
          <a:schemeClr val="tx1"/>
        </a:solidFill>
        <a:latin typeface="Calibri" charset="0"/>
        <a:ea typeface="宋体" charset="-122"/>
        <a:cs typeface="Calibri" charset="0"/>
      </a:defRPr>
    </a:lvl6pPr>
    <a:lvl7pPr marL="2544445" indent="0" algn="l" defTabSz="914400" eaLnBrk="1" fontAlgn="auto" latinLnBrk="0" hangingPunct="1">
      <a:buNone/>
      <a:defRPr sz="1100" kern="1200">
        <a:solidFill>
          <a:schemeClr val="tx1"/>
        </a:solidFill>
        <a:latin typeface="Calibri" charset="0"/>
        <a:ea typeface="宋体" charset="-122"/>
        <a:cs typeface="Calibri" charset="0"/>
      </a:defRPr>
    </a:lvl7pPr>
    <a:lvl8pPr marL="2967990" indent="0" algn="l" defTabSz="914400" eaLnBrk="1" fontAlgn="auto" latinLnBrk="0" hangingPunct="1">
      <a:buNone/>
      <a:defRPr sz="1100" kern="1200">
        <a:solidFill>
          <a:schemeClr val="tx1"/>
        </a:solidFill>
        <a:latin typeface="Calibri" charset="0"/>
        <a:ea typeface="宋体" charset="-122"/>
        <a:cs typeface="Calibri" charset="0"/>
      </a:defRPr>
    </a:lvl8pPr>
    <a:lvl9pPr marL="2967990" indent="0" algn="l" defTabSz="914400" eaLnBrk="1" fontAlgn="auto" latinLnBrk="0" hangingPunct="1">
      <a:buNone/>
      <a:defRPr sz="1100" kern="1200">
        <a:solidFill>
          <a:schemeClr val="tx1"/>
        </a:solidFill>
        <a:latin typeface="Calibri" charset="0"/>
        <a:ea typeface="宋体" charset="-122"/>
        <a:cs typeface="Calibri"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0</a:t>
            </a:fld>
            <a:endParaRPr lang="zh-CN" altLang="en-US" sz="1200" b="0">
              <a:latin typeface="Arial" charset="0"/>
              <a:ea typeface="华文细黑" charset="0"/>
              <a:cs typeface="Calibri" charset="0"/>
            </a:endParaRPr>
          </a:p>
        </p:txBody>
      </p:sp>
      <p:sp>
        <p:nvSpPr>
          <p:cNvPr id="20"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21"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1671456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9</a:t>
            </a:fld>
            <a:endParaRPr lang="zh-CN" altLang="en-US" sz="1200" b="0">
              <a:latin typeface="Arial" charset="0"/>
              <a:ea typeface="华文细黑" charset="0"/>
              <a:cs typeface="Calibri" charset="0"/>
            </a:endParaRPr>
          </a:p>
        </p:txBody>
      </p:sp>
      <p:sp>
        <p:nvSpPr>
          <p:cNvPr id="84"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85"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71439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10</a:t>
            </a:fld>
            <a:endParaRPr lang="zh-CN" altLang="en-US" sz="1200" b="0">
              <a:latin typeface="Arial" charset="0"/>
              <a:ea typeface="华文细黑" charset="0"/>
              <a:cs typeface="Calibri" charset="0"/>
            </a:endParaRPr>
          </a:p>
        </p:txBody>
      </p:sp>
      <p:sp>
        <p:nvSpPr>
          <p:cNvPr id="90"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91"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3353983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11</a:t>
            </a:fld>
            <a:endParaRPr lang="zh-CN" altLang="en-US" sz="1200" b="0">
              <a:latin typeface="Arial" charset="0"/>
              <a:ea typeface="华文细黑" charset="0"/>
              <a:cs typeface="Calibri" charset="0"/>
            </a:endParaRPr>
          </a:p>
        </p:txBody>
      </p:sp>
      <p:sp>
        <p:nvSpPr>
          <p:cNvPr id="96"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97"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832227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12</a:t>
            </a:fld>
            <a:endParaRPr lang="zh-CN" altLang="en-US" sz="1200" b="0">
              <a:latin typeface="Arial" charset="0"/>
              <a:ea typeface="华文细黑" charset="0"/>
              <a:cs typeface="Calibri" charset="0"/>
            </a:endParaRPr>
          </a:p>
        </p:txBody>
      </p:sp>
      <p:sp>
        <p:nvSpPr>
          <p:cNvPr id="102"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03"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3836391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13</a:t>
            </a:fld>
            <a:endParaRPr lang="zh-CN" altLang="en-US" sz="1200" b="0">
              <a:latin typeface="Arial" charset="0"/>
              <a:ea typeface="华文细黑" charset="0"/>
              <a:cs typeface="Calibri" charset="0"/>
            </a:endParaRPr>
          </a:p>
        </p:txBody>
      </p:sp>
      <p:sp>
        <p:nvSpPr>
          <p:cNvPr id="108"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09"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1434029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14</a:t>
            </a:fld>
            <a:endParaRPr lang="zh-CN" altLang="en-US" sz="1200" b="0">
              <a:latin typeface="Arial" charset="0"/>
              <a:ea typeface="华文细黑" charset="0"/>
              <a:cs typeface="Calibri" charset="0"/>
            </a:endParaRPr>
          </a:p>
        </p:txBody>
      </p:sp>
      <p:sp>
        <p:nvSpPr>
          <p:cNvPr id="114"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15"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4076257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15</a:t>
            </a:fld>
            <a:endParaRPr lang="zh-CN" altLang="en-US" sz="1200" b="0">
              <a:latin typeface="Arial" charset="0"/>
              <a:ea typeface="华文细黑" charset="0"/>
              <a:cs typeface="Calibri" charset="0"/>
            </a:endParaRPr>
          </a:p>
        </p:txBody>
      </p:sp>
      <p:sp>
        <p:nvSpPr>
          <p:cNvPr id="120"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21"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679469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16</a:t>
            </a:fld>
            <a:endParaRPr lang="zh-CN" altLang="en-US" sz="1200" b="0">
              <a:latin typeface="Arial" charset="0"/>
              <a:ea typeface="华文细黑" charset="0"/>
              <a:cs typeface="Calibri" charset="0"/>
            </a:endParaRPr>
          </a:p>
        </p:txBody>
      </p:sp>
      <p:sp>
        <p:nvSpPr>
          <p:cNvPr id="132"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33"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1911502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17</a:t>
            </a:fld>
            <a:endParaRPr lang="zh-CN" altLang="en-US" sz="1200" b="0">
              <a:latin typeface="Arial" charset="0"/>
              <a:ea typeface="华文细黑" charset="0"/>
              <a:cs typeface="Calibri" charset="0"/>
            </a:endParaRPr>
          </a:p>
        </p:txBody>
      </p:sp>
      <p:sp>
        <p:nvSpPr>
          <p:cNvPr id="126"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27"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2101152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18</a:t>
            </a:fld>
            <a:endParaRPr lang="zh-CN" altLang="en-US" sz="1200" b="0">
              <a:latin typeface="Arial" charset="0"/>
              <a:ea typeface="华文细黑" charset="0"/>
              <a:cs typeface="Calibri" charset="0"/>
            </a:endParaRPr>
          </a:p>
        </p:txBody>
      </p:sp>
      <p:sp>
        <p:nvSpPr>
          <p:cNvPr id="138"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39"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394094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1</a:t>
            </a:fld>
            <a:endParaRPr lang="zh-CN" altLang="en-US" sz="1200" b="0">
              <a:latin typeface="Arial" charset="0"/>
              <a:ea typeface="华文细黑" charset="0"/>
              <a:cs typeface="Calibri" charset="0"/>
            </a:endParaRPr>
          </a:p>
        </p:txBody>
      </p:sp>
      <p:sp>
        <p:nvSpPr>
          <p:cNvPr id="37"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38"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1370416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19</a:t>
            </a:fld>
            <a:endParaRPr lang="zh-CN" altLang="en-US" sz="1200" b="0">
              <a:latin typeface="Arial" charset="0"/>
              <a:ea typeface="华文细黑" charset="0"/>
              <a:cs typeface="Calibri" charset="0"/>
            </a:endParaRPr>
          </a:p>
        </p:txBody>
      </p:sp>
      <p:sp>
        <p:nvSpPr>
          <p:cNvPr id="144"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45"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1226791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20</a:t>
            </a:fld>
            <a:endParaRPr lang="zh-CN" altLang="en-US" sz="1200" b="0">
              <a:latin typeface="Arial" charset="0"/>
              <a:ea typeface="华文细黑" charset="0"/>
              <a:cs typeface="Calibri" charset="0"/>
            </a:endParaRPr>
          </a:p>
        </p:txBody>
      </p:sp>
      <p:sp>
        <p:nvSpPr>
          <p:cNvPr id="144"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45"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3238796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21</a:t>
            </a:fld>
            <a:endParaRPr lang="zh-CN" altLang="en-US" sz="1200" b="0">
              <a:latin typeface="Arial" charset="0"/>
              <a:ea typeface="华文细黑" charset="0"/>
              <a:cs typeface="Calibri" charset="0"/>
            </a:endParaRPr>
          </a:p>
        </p:txBody>
      </p:sp>
      <p:sp>
        <p:nvSpPr>
          <p:cNvPr id="144"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45"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2257866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22</a:t>
            </a:fld>
            <a:endParaRPr lang="zh-CN" altLang="en-US" sz="1200" b="0">
              <a:latin typeface="Arial" charset="0"/>
              <a:ea typeface="华文细黑" charset="0"/>
              <a:cs typeface="Calibri" charset="0"/>
            </a:endParaRPr>
          </a:p>
        </p:txBody>
      </p:sp>
      <p:sp>
        <p:nvSpPr>
          <p:cNvPr id="150"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51"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394502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23</a:t>
            </a:fld>
            <a:endParaRPr lang="zh-CN" altLang="en-US" sz="1200" b="0">
              <a:latin typeface="Arial" charset="0"/>
              <a:ea typeface="华文细黑" charset="0"/>
              <a:cs typeface="Calibri" charset="0"/>
            </a:endParaRPr>
          </a:p>
        </p:txBody>
      </p:sp>
      <p:sp>
        <p:nvSpPr>
          <p:cNvPr id="150"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51"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1386400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24</a:t>
            </a:fld>
            <a:endParaRPr lang="zh-CN" altLang="en-US" sz="1200" b="0">
              <a:latin typeface="Arial" charset="0"/>
              <a:ea typeface="华文细黑" charset="0"/>
              <a:cs typeface="Calibri" charset="0"/>
            </a:endParaRPr>
          </a:p>
        </p:txBody>
      </p:sp>
      <p:sp>
        <p:nvSpPr>
          <p:cNvPr id="156"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57"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2403088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25</a:t>
            </a:fld>
            <a:endParaRPr lang="zh-CN" altLang="en-US" sz="1200" b="0">
              <a:latin typeface="Arial" charset="0"/>
              <a:ea typeface="华文细黑" charset="0"/>
              <a:cs typeface="Calibri" charset="0"/>
            </a:endParaRPr>
          </a:p>
        </p:txBody>
      </p:sp>
      <p:sp>
        <p:nvSpPr>
          <p:cNvPr id="162"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63"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2797480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26</a:t>
            </a:fld>
            <a:endParaRPr lang="zh-CN" altLang="en-US" sz="1200" b="0">
              <a:latin typeface="Arial" charset="0"/>
              <a:ea typeface="华文细黑" charset="0"/>
              <a:cs typeface="Calibri" charset="0"/>
            </a:endParaRPr>
          </a:p>
        </p:txBody>
      </p:sp>
      <p:sp>
        <p:nvSpPr>
          <p:cNvPr id="168"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69"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2467654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27</a:t>
            </a:fld>
            <a:endParaRPr lang="zh-CN" altLang="en-US" sz="1200" b="0">
              <a:latin typeface="Arial" charset="0"/>
              <a:ea typeface="华文细黑" charset="0"/>
              <a:cs typeface="Calibri" charset="0"/>
            </a:endParaRPr>
          </a:p>
        </p:txBody>
      </p:sp>
      <p:sp>
        <p:nvSpPr>
          <p:cNvPr id="168"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69"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4014949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28</a:t>
            </a:fld>
            <a:endParaRPr lang="zh-CN" altLang="en-US" sz="1200" b="0">
              <a:latin typeface="Arial" charset="0"/>
              <a:ea typeface="华文细黑" charset="0"/>
              <a:cs typeface="Calibri" charset="0"/>
            </a:endParaRPr>
          </a:p>
        </p:txBody>
      </p:sp>
      <p:sp>
        <p:nvSpPr>
          <p:cNvPr id="168"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69"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3082450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2</a:t>
            </a:fld>
            <a:endParaRPr lang="zh-CN" altLang="en-US" sz="1200" b="0">
              <a:latin typeface="Arial" charset="0"/>
              <a:ea typeface="华文细黑" charset="0"/>
              <a:cs typeface="Calibri" charset="0"/>
            </a:endParaRPr>
          </a:p>
        </p:txBody>
      </p:sp>
      <p:sp>
        <p:nvSpPr>
          <p:cNvPr id="42"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43"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359991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29</a:t>
            </a:fld>
            <a:endParaRPr lang="zh-CN" altLang="en-US" sz="1200" b="0">
              <a:latin typeface="Arial" charset="0"/>
              <a:ea typeface="华文细黑" charset="0"/>
              <a:cs typeface="Calibri" charset="0"/>
            </a:endParaRPr>
          </a:p>
        </p:txBody>
      </p:sp>
      <p:sp>
        <p:nvSpPr>
          <p:cNvPr id="175"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76"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2318410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30</a:t>
            </a:fld>
            <a:endParaRPr lang="zh-CN" altLang="en-US" sz="1200" b="0">
              <a:latin typeface="Arial" charset="0"/>
              <a:ea typeface="华文细黑" charset="0"/>
              <a:cs typeface="Calibri" charset="0"/>
            </a:endParaRPr>
          </a:p>
        </p:txBody>
      </p:sp>
      <p:sp>
        <p:nvSpPr>
          <p:cNvPr id="175"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76"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2647464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31</a:t>
            </a:fld>
            <a:endParaRPr lang="zh-CN" altLang="en-US" sz="1200" b="0">
              <a:latin typeface="Arial" charset="0"/>
              <a:ea typeface="华文细黑" charset="0"/>
              <a:cs typeface="Calibri" charset="0"/>
            </a:endParaRPr>
          </a:p>
        </p:txBody>
      </p:sp>
      <p:sp>
        <p:nvSpPr>
          <p:cNvPr id="181"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82"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18579154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32</a:t>
            </a:fld>
            <a:endParaRPr lang="zh-CN" altLang="en-US" sz="1200" b="0">
              <a:latin typeface="Arial" charset="0"/>
              <a:ea typeface="华文细黑" charset="0"/>
              <a:cs typeface="Calibri" charset="0"/>
            </a:endParaRPr>
          </a:p>
        </p:txBody>
      </p:sp>
      <p:sp>
        <p:nvSpPr>
          <p:cNvPr id="187"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88"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1226099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33</a:t>
            </a:fld>
            <a:endParaRPr lang="zh-CN" altLang="en-US" sz="1200" b="0">
              <a:latin typeface="Arial" charset="0"/>
              <a:ea typeface="华文细黑" charset="0"/>
              <a:cs typeface="Calibri" charset="0"/>
            </a:endParaRPr>
          </a:p>
        </p:txBody>
      </p:sp>
      <p:sp>
        <p:nvSpPr>
          <p:cNvPr id="193"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94"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42016836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34</a:t>
            </a:fld>
            <a:endParaRPr lang="zh-CN" altLang="en-US" sz="1200" b="0">
              <a:latin typeface="Arial" charset="0"/>
              <a:ea typeface="华文细黑" charset="0"/>
              <a:cs typeface="Calibri" charset="0"/>
            </a:endParaRPr>
          </a:p>
        </p:txBody>
      </p:sp>
      <p:sp>
        <p:nvSpPr>
          <p:cNvPr id="198"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99"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16048793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35</a:t>
            </a:fld>
            <a:endParaRPr lang="zh-CN" altLang="en-US" sz="1200" b="0">
              <a:latin typeface="Arial" charset="0"/>
              <a:ea typeface="华文细黑" charset="0"/>
              <a:cs typeface="Calibri" charset="0"/>
            </a:endParaRPr>
          </a:p>
        </p:txBody>
      </p:sp>
      <p:sp>
        <p:nvSpPr>
          <p:cNvPr id="204"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205"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41000638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36</a:t>
            </a:fld>
            <a:endParaRPr lang="zh-CN" altLang="en-US" sz="1200" b="0">
              <a:latin typeface="Arial" charset="0"/>
              <a:ea typeface="华文细黑" charset="0"/>
              <a:cs typeface="Calibri" charset="0"/>
            </a:endParaRPr>
          </a:p>
        </p:txBody>
      </p:sp>
      <p:sp>
        <p:nvSpPr>
          <p:cNvPr id="210"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211"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2197938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37</a:t>
            </a:fld>
            <a:endParaRPr lang="zh-CN" altLang="en-US" sz="1200" b="0">
              <a:latin typeface="Arial" charset="0"/>
              <a:ea typeface="华文细黑" charset="0"/>
              <a:cs typeface="Calibri" charset="0"/>
            </a:endParaRPr>
          </a:p>
        </p:txBody>
      </p:sp>
      <p:sp>
        <p:nvSpPr>
          <p:cNvPr id="215"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216"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42160566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38</a:t>
            </a:fld>
            <a:endParaRPr lang="zh-CN" altLang="en-US" sz="1200" b="0">
              <a:latin typeface="Arial" charset="0"/>
              <a:ea typeface="华文细黑" charset="0"/>
              <a:cs typeface="Calibri" charset="0"/>
            </a:endParaRPr>
          </a:p>
        </p:txBody>
      </p:sp>
      <p:sp>
        <p:nvSpPr>
          <p:cNvPr id="221"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222"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2692811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3</a:t>
            </a:fld>
            <a:endParaRPr lang="zh-CN" altLang="en-US" sz="1200" b="0">
              <a:latin typeface="Arial" charset="0"/>
              <a:ea typeface="华文细黑" charset="0"/>
              <a:cs typeface="Calibri" charset="0"/>
            </a:endParaRPr>
          </a:p>
        </p:txBody>
      </p:sp>
      <p:sp>
        <p:nvSpPr>
          <p:cNvPr id="48"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49"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42471112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39</a:t>
            </a:fld>
            <a:endParaRPr lang="zh-CN" altLang="en-US" sz="1200" b="0">
              <a:latin typeface="Arial" charset="0"/>
              <a:ea typeface="华文细黑" charset="0"/>
              <a:cs typeface="Calibri" charset="0"/>
            </a:endParaRPr>
          </a:p>
        </p:txBody>
      </p:sp>
      <p:sp>
        <p:nvSpPr>
          <p:cNvPr id="227"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228"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21670370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40</a:t>
            </a:fld>
            <a:endParaRPr lang="zh-CN" altLang="en-US" sz="1200" b="0">
              <a:latin typeface="Arial" charset="0"/>
              <a:ea typeface="华文细黑" charset="0"/>
              <a:cs typeface="Calibri" charset="0"/>
            </a:endParaRPr>
          </a:p>
        </p:txBody>
      </p:sp>
      <p:sp>
        <p:nvSpPr>
          <p:cNvPr id="233"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234"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4013503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4</a:t>
            </a:fld>
            <a:endParaRPr lang="zh-CN" altLang="en-US" sz="1200" b="0">
              <a:latin typeface="Arial" charset="0"/>
              <a:ea typeface="华文细黑" charset="0"/>
              <a:cs typeface="Calibri" charset="0"/>
            </a:endParaRPr>
          </a:p>
        </p:txBody>
      </p:sp>
      <p:sp>
        <p:nvSpPr>
          <p:cNvPr id="54"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55"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3734110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5</a:t>
            </a:fld>
            <a:endParaRPr lang="zh-CN" altLang="en-US" sz="1200" b="0">
              <a:latin typeface="Arial" charset="0"/>
              <a:ea typeface="华文细黑" charset="0"/>
              <a:cs typeface="Calibri" charset="0"/>
            </a:endParaRPr>
          </a:p>
        </p:txBody>
      </p:sp>
      <p:sp>
        <p:nvSpPr>
          <p:cNvPr id="60"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61"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3460734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6</a:t>
            </a:fld>
            <a:endParaRPr lang="zh-CN" altLang="en-US" sz="1200" b="0">
              <a:latin typeface="Arial" charset="0"/>
              <a:ea typeface="华文细黑" charset="0"/>
              <a:cs typeface="Calibri" charset="0"/>
            </a:endParaRPr>
          </a:p>
        </p:txBody>
      </p:sp>
      <p:sp>
        <p:nvSpPr>
          <p:cNvPr id="66"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67"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727029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7</a:t>
            </a:fld>
            <a:endParaRPr lang="zh-CN" altLang="en-US" sz="1200" b="0">
              <a:latin typeface="Arial" charset="0"/>
              <a:ea typeface="华文细黑" charset="0"/>
              <a:cs typeface="Calibri" charset="0"/>
            </a:endParaRPr>
          </a:p>
        </p:txBody>
      </p:sp>
      <p:sp>
        <p:nvSpPr>
          <p:cNvPr id="72"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73"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3974066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u="none" strike="noStrike" kern="1200" cap="none" spc="0" baseline="0">
                <a:solidFill>
                  <a:schemeClr val="tx1"/>
                </a:solidFill>
                <a:latin typeface="Arial" charset="0"/>
                <a:ea typeface="华文细黑" charset="0"/>
                <a:cs typeface="Calibri" charset="0"/>
              </a:rPr>
              <a:t>8</a:t>
            </a:fld>
            <a:endParaRPr lang="zh-CN" altLang="en-US" sz="1200" b="0">
              <a:latin typeface="Arial" charset="0"/>
              <a:ea typeface="华文细黑" charset="0"/>
              <a:cs typeface="Calibri" charset="0"/>
            </a:endParaRPr>
          </a:p>
        </p:txBody>
      </p:sp>
      <p:sp>
        <p:nvSpPr>
          <p:cNvPr id="78"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79"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extLst>
      <p:ext uri="{BB962C8B-B14F-4D97-AF65-F5344CB8AC3E}">
        <p14:creationId xmlns:p14="http://schemas.microsoft.com/office/powerpoint/2010/main" val="2420502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1597818"/>
            <a:ext cx="7772400" cy="1102518"/>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2914649"/>
            <a:ext cx="6400800" cy="131444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t>2016/5/18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t>2016/5/18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t>2016/5/18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1597818"/>
            <a:ext cx="7772400" cy="1102518"/>
          </a:xfrm>
        </p:spPr>
        <p:txBody>
          <a:bodyPr/>
          <a:lstStyle/>
          <a:p>
            <a:r>
              <a:rPr lang="zh-CN" altLang="en-US" smtClean="0"/>
              <a:t>单击此处编辑母版标题样式</a:t>
            </a:r>
            <a:endParaRPr lang="zh-CN" altLang="en-US"/>
          </a:p>
        </p:txBody>
      </p:sp>
      <p:sp>
        <p:nvSpPr>
          <p:cNvPr id="3" name="文本框"/>
          <p:cNvSpPr>
            <a:spLocks noGrp="1"/>
          </p:cNvSpPr>
          <p:nvPr>
            <p:ph type="subTitle" idx="1"/>
          </p:nvPr>
        </p:nvSpPr>
        <p:spPr>
          <a:xfrm>
            <a:off x="1371600" y="2914649"/>
            <a:ext cx="6400800" cy="131444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t>2016/5/18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t>2016/5/18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2016/5/18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框"/>
          <p:cNvSpPr>
            <a:spLocks noGrp="1"/>
          </p:cNvSpPr>
          <p:nvPr>
            <p:ph type="dt" sz="half" idx="10"/>
          </p:nvPr>
        </p:nvSpPr>
        <p:spPr/>
        <p:txBody>
          <a:bodyPr/>
          <a:lstStyle/>
          <a:p>
            <a:fld id="{72514870-5082-4025-BC8A-5E070B8EB77D}" type="datetimeFigureOut">
              <a:rPr lang="zh-CN" altLang="en-US" smtClean="0"/>
              <a:t>2016/5/18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文本框"/>
          <p:cNvSpPr>
            <a:spLocks noGrp="1"/>
          </p:cNvSpPr>
          <p:nvPr>
            <p:ph type="dt" sz="half" idx="10"/>
          </p:nvPr>
        </p:nvSpPr>
        <p:spPr/>
        <p:txBody>
          <a:bodyPr/>
          <a:lstStyle/>
          <a:p>
            <a:fld id="{72514870-5082-4025-BC8A-5E070B8EB77D}" type="datetimeFigureOut">
              <a:rPr lang="zh-CN" altLang="en-US" smtClean="0"/>
              <a:t>2016/5/18</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p>
            <a:fld id="{72514870-5082-4025-BC8A-5E070B8EB77D}" type="datetimeFigureOut">
              <a:rPr lang="zh-CN" altLang="en-US" smtClean="0"/>
              <a:t>2016/5/18</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2016/5/18</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2016/5/18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t>2016/5/18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2016/5/18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t>2016/5/18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t>2016/5/18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2016/5/18</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框"/>
          <p:cNvSpPr>
            <a:spLocks noGrp="1"/>
          </p:cNvSpPr>
          <p:nvPr>
            <p:ph type="dt" sz="half" idx="10"/>
          </p:nvPr>
        </p:nvSpPr>
        <p:spPr/>
        <p:txBody>
          <a:bodyPr/>
          <a:lstStyle/>
          <a:p>
            <a:fld id="{72514870-5082-4025-BC8A-5E070B8EB77D}" type="datetimeFigureOut">
              <a:rPr lang="zh-CN" altLang="en-US" smtClean="0"/>
              <a:t>2016/5/18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文本框"/>
          <p:cNvSpPr>
            <a:spLocks noGrp="1"/>
          </p:cNvSpPr>
          <p:nvPr>
            <p:ph type="dt" sz="half" idx="10"/>
          </p:nvPr>
        </p:nvSpPr>
        <p:spPr/>
        <p:txBody>
          <a:bodyPr/>
          <a:lstStyle/>
          <a:p>
            <a:fld id="{72514870-5082-4025-BC8A-5E070B8EB77D}" type="datetimeFigureOut">
              <a:rPr lang="zh-CN" altLang="en-US" smtClean="0"/>
              <a:t>2016/5/18</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p>
            <a:fld id="{72514870-5082-4025-BC8A-5E070B8EB77D}" type="datetimeFigureOut">
              <a:rPr lang="zh-CN" altLang="en-US" smtClean="0"/>
              <a:t>2016/5/18</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2016/5/18</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2016/5/18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2016/5/18</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2" name="图片"/>
          <p:cNvPicPr>
            <a:picLocks noChangeAspect="1"/>
          </p:cNvPicPr>
          <p:nvPr/>
        </p:nvPicPr>
        <p:blipFill>
          <a:blip r:embed="rId14" cstate="print"/>
          <a:stretch>
            <a:fillRect/>
          </a:stretch>
        </p:blipFill>
        <p:spPr>
          <a:xfrm>
            <a:off x="0" y="0"/>
            <a:ext cx="9144000" cy="5143500"/>
          </a:xfrm>
          <a:prstGeom prst="rect">
            <a:avLst/>
          </a:prstGeom>
          <a:noFill/>
          <a:ln w="9525" cap="flat" cmpd="sng">
            <a:noFill/>
            <a:prstDash val="solid"/>
            <a:miter/>
          </a:ln>
        </p:spPr>
      </p:pic>
      <p:pic>
        <p:nvPicPr>
          <p:cNvPr id="3" name="图片"/>
          <p:cNvPicPr>
            <a:picLocks noChangeAspect="1"/>
          </p:cNvPicPr>
          <p:nvPr/>
        </p:nvPicPr>
        <p:blipFill>
          <a:blip r:embed="rId15" cstate="print"/>
          <a:stretch>
            <a:fillRect/>
          </a:stretch>
        </p:blipFill>
        <p:spPr>
          <a:xfrm>
            <a:off x="179387" y="63499"/>
            <a:ext cx="581025" cy="593725"/>
          </a:xfrm>
          <a:prstGeom prst="rect">
            <a:avLst/>
          </a:prstGeom>
          <a:noFill/>
          <a:ln w="9525" cap="flat" cmpd="sng">
            <a:noFill/>
            <a:prstDash val="solid"/>
            <a:miter/>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l" defTabSz="914400" eaLnBrk="0" fontAlgn="base" hangingPunct="0">
        <a:spcBef>
          <a:spcPts val="0"/>
        </a:spcBef>
        <a:spcAft>
          <a:spcPts val="0"/>
        </a:spcAft>
        <a:buNone/>
        <a:defRPr sz="2600" b="1">
          <a:solidFill>
            <a:schemeClr val="tx1"/>
          </a:solidFill>
          <a:latin typeface="Arial" charset="0"/>
          <a:ea typeface="微软雅黑" charset="0"/>
          <a:cs typeface="Arial" charset="0"/>
        </a:defRPr>
      </a:lvl1pPr>
    </p:titleStyle>
    <p:bodyStyle>
      <a:lvl1pPr marL="167005" indent="-167005" algn="l" defTabSz="914400" eaLnBrk="0" fontAlgn="ctr" hangingPunct="0">
        <a:lnSpc>
          <a:spcPct val="120000"/>
        </a:lnSpc>
        <a:spcBef>
          <a:spcPct val="20000"/>
        </a:spcBef>
        <a:spcAft>
          <a:spcPts val="0"/>
        </a:spcAft>
        <a:buClr>
          <a:schemeClr val="accent1"/>
        </a:buClr>
        <a:buSzPct val="60000"/>
        <a:buFont typeface="Wingdings" pitchFamily="2" charset="2"/>
        <a:buChar char="l"/>
        <a:defRPr sz="1900" b="1">
          <a:solidFill>
            <a:schemeClr val="tx1"/>
          </a:solidFill>
          <a:latin typeface="Arial" charset="0"/>
          <a:ea typeface="微软雅黑" charset="0"/>
          <a:cs typeface="Arial" charset="0"/>
        </a:defRPr>
      </a:lvl1pPr>
      <a:lvl2pPr marL="500380" indent="-167005" algn="l" defTabSz="914400" eaLnBrk="0" fontAlgn="ctr" hangingPunct="0">
        <a:lnSpc>
          <a:spcPct val="120000"/>
        </a:lnSpc>
        <a:spcBef>
          <a:spcPct val="20000"/>
        </a:spcBef>
        <a:spcAft>
          <a:spcPts val="0"/>
        </a:spcAft>
        <a:buClr>
          <a:schemeClr val="accent1"/>
        </a:buClr>
        <a:buSzPct val="60000"/>
        <a:buFont typeface="Wingdings" pitchFamily="2" charset="2"/>
        <a:buChar char="l"/>
        <a:defRPr sz="2800">
          <a:solidFill>
            <a:schemeClr val="tx1"/>
          </a:solidFill>
          <a:latin typeface="Arial" charset="0"/>
          <a:ea typeface="微软雅黑" charset="0"/>
          <a:cs typeface="Arial" charset="0"/>
        </a:defRPr>
      </a:lvl2pPr>
      <a:lvl3pPr marL="828675" indent="-160655" algn="l" defTabSz="914400" eaLnBrk="0" fontAlgn="ctr" hangingPunct="0">
        <a:lnSpc>
          <a:spcPct val="120000"/>
        </a:lnSpc>
        <a:spcBef>
          <a:spcPct val="20000"/>
        </a:spcBef>
        <a:spcAft>
          <a:spcPts val="0"/>
        </a:spcAft>
        <a:buClr>
          <a:schemeClr val="accent1"/>
        </a:buClr>
        <a:buSzPct val="60000"/>
        <a:buFont typeface="Wingdings" pitchFamily="2" charset="2"/>
        <a:buChar char="l"/>
        <a:defRPr sz="1400">
          <a:solidFill>
            <a:schemeClr val="tx1"/>
          </a:solidFill>
          <a:latin typeface="Arial" charset="0"/>
          <a:ea typeface="微软雅黑" charset="0"/>
          <a:cs typeface="Arial" charset="0"/>
        </a:defRPr>
      </a:lvl3pPr>
      <a:lvl4pPr marL="1163955" indent="-167005" algn="l" defTabSz="914400" eaLnBrk="0" fontAlgn="ctr" hangingPunct="0">
        <a:lnSpc>
          <a:spcPct val="120000"/>
        </a:lnSpc>
        <a:spcBef>
          <a:spcPct val="20000"/>
        </a:spcBef>
        <a:spcAft>
          <a:spcPts val="0"/>
        </a:spcAft>
        <a:buClr>
          <a:schemeClr val="accent1"/>
        </a:buClr>
        <a:buSzPct val="60000"/>
        <a:buFont typeface="Wingdings" pitchFamily="2" charset="2"/>
        <a:buChar char="l"/>
        <a:defRPr sz="1300">
          <a:solidFill>
            <a:schemeClr val="tx1"/>
          </a:solidFill>
          <a:latin typeface="Arial" charset="0"/>
          <a:ea typeface="微软雅黑" charset="0"/>
          <a:cs typeface="Arial" charset="0"/>
        </a:defRPr>
      </a:lvl4pPr>
      <a:lvl5pPr marL="1500505" indent="-170180" algn="l" defTabSz="914400" eaLnBrk="0" fontAlgn="ctr" hangingPunct="0">
        <a:lnSpc>
          <a:spcPct val="120000"/>
        </a:lnSpc>
        <a:spcBef>
          <a:spcPct val="20000"/>
        </a:spcBef>
        <a:spcAft>
          <a:spcPts val="0"/>
        </a:spcAft>
        <a:buClr>
          <a:schemeClr val="accent1"/>
        </a:buClr>
        <a:buSzPct val="60000"/>
        <a:buFont typeface="Wingdings" pitchFamily="2" charset="2"/>
        <a:buChar char="l"/>
        <a:defRPr sz="1100">
          <a:solidFill>
            <a:schemeClr val="tx1"/>
          </a:solidFill>
          <a:latin typeface="Arial" charset="0"/>
          <a:ea typeface="微软雅黑" charset="0"/>
          <a:cs typeface="Arial" charset="0"/>
        </a:defRPr>
      </a:lvl5pPr>
      <a:lvl6pPr marL="1925955" indent="-170815" algn="l" defTabSz="914400" fontAlgn="ctr" hangingPunct="1">
        <a:lnSpc>
          <a:spcPct val="120000"/>
        </a:lnSpc>
        <a:spcBef>
          <a:spcPct val="20000"/>
        </a:spcBef>
        <a:spcAft>
          <a:spcPts val="0"/>
        </a:spcAft>
        <a:buClr>
          <a:schemeClr val="accent1"/>
        </a:buClr>
        <a:buSzPct val="60000"/>
        <a:buFont typeface="Wingdings" pitchFamily="2" charset="2"/>
        <a:buChar char="l"/>
        <a:defRPr sz="1100">
          <a:solidFill>
            <a:schemeClr val="tx1"/>
          </a:solidFill>
          <a:latin typeface="Arial" charset="0"/>
          <a:ea typeface="微软雅黑" charset="0"/>
          <a:cs typeface="Arial" charset="0"/>
        </a:defRPr>
      </a:lvl6pPr>
      <a:lvl7pPr marL="2350135" indent="-170815" algn="l" defTabSz="914400" fontAlgn="ctr" hangingPunct="1">
        <a:lnSpc>
          <a:spcPct val="120000"/>
        </a:lnSpc>
        <a:spcBef>
          <a:spcPct val="20000"/>
        </a:spcBef>
        <a:spcAft>
          <a:spcPts val="0"/>
        </a:spcAft>
        <a:buClr>
          <a:schemeClr val="accent1"/>
        </a:buClr>
        <a:buSzPct val="60000"/>
        <a:buFont typeface="Wingdings" pitchFamily="2" charset="2"/>
        <a:buChar char="l"/>
        <a:defRPr sz="1100">
          <a:solidFill>
            <a:schemeClr val="tx1"/>
          </a:solidFill>
          <a:latin typeface="Arial" charset="0"/>
          <a:ea typeface="微软雅黑" charset="0"/>
          <a:cs typeface="Arial" charset="0"/>
        </a:defRPr>
      </a:lvl7pPr>
      <a:lvl8pPr marL="2773680" indent="-170815" algn="l" defTabSz="914400" fontAlgn="ctr" hangingPunct="1">
        <a:lnSpc>
          <a:spcPct val="120000"/>
        </a:lnSpc>
        <a:spcBef>
          <a:spcPct val="20000"/>
        </a:spcBef>
        <a:spcAft>
          <a:spcPts val="0"/>
        </a:spcAft>
        <a:buClr>
          <a:schemeClr val="accent1"/>
        </a:buClr>
        <a:buSzPct val="60000"/>
        <a:buFont typeface="Wingdings" pitchFamily="2" charset="2"/>
        <a:buChar char="l"/>
        <a:defRPr sz="1100">
          <a:solidFill>
            <a:schemeClr val="tx1"/>
          </a:solidFill>
          <a:latin typeface="Arial" charset="0"/>
          <a:ea typeface="微软雅黑" charset="0"/>
          <a:cs typeface="Arial" charset="0"/>
        </a:defRPr>
      </a:lvl8pPr>
      <a:lvl9pPr marL="2773680" indent="-170815" algn="l" defTabSz="914400" fontAlgn="ctr" hangingPunct="1">
        <a:lnSpc>
          <a:spcPct val="120000"/>
        </a:lnSpc>
        <a:spcBef>
          <a:spcPct val="20000"/>
        </a:spcBef>
        <a:spcAft>
          <a:spcPts val="0"/>
        </a:spcAft>
        <a:buClr>
          <a:schemeClr val="accent1"/>
        </a:buClr>
        <a:buSzPct val="60000"/>
        <a:buFont typeface="Wingdings" pitchFamily="2" charset="2"/>
        <a:buChar char="l"/>
        <a:defRPr sz="1100">
          <a:solidFill>
            <a:schemeClr val="tx1"/>
          </a:solidFill>
          <a:latin typeface="Arial" charset="0"/>
          <a:ea typeface="微软雅黑" charset="0"/>
          <a:cs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15" name="图片"/>
          <p:cNvPicPr>
            <a:picLocks noChangeAspect="1"/>
          </p:cNvPicPr>
          <p:nvPr/>
        </p:nvPicPr>
        <p:blipFill>
          <a:blip r:embed="rId14" cstate="print"/>
          <a:stretch>
            <a:fillRect/>
          </a:stretch>
        </p:blipFill>
        <p:spPr>
          <a:xfrm>
            <a:off x="0" y="0"/>
            <a:ext cx="9144000" cy="5143500"/>
          </a:xfrm>
          <a:prstGeom prst="rect">
            <a:avLst/>
          </a:prstGeom>
          <a:noFill/>
          <a:ln w="9525" cap="flat" cmpd="sng">
            <a:noFill/>
            <a:prstDash val="solid"/>
            <a:miter/>
          </a:ln>
        </p:spPr>
      </p:pic>
      <p:pic>
        <p:nvPicPr>
          <p:cNvPr id="14" name="图片"/>
          <p:cNvPicPr>
            <a:picLocks noChangeAspect="1"/>
          </p:cNvPicPr>
          <p:nvPr/>
        </p:nvPicPr>
        <p:blipFill>
          <a:blip r:embed="rId15" cstate="print"/>
          <a:stretch>
            <a:fillRect/>
          </a:stretch>
        </p:blipFill>
        <p:spPr>
          <a:xfrm>
            <a:off x="179387" y="63499"/>
            <a:ext cx="581025" cy="593725"/>
          </a:xfrm>
          <a:prstGeom prst="rect">
            <a:avLst/>
          </a:prstGeom>
          <a:noFill/>
          <a:ln w="9525" cap="flat" cmpd="sng">
            <a:noFill/>
            <a:prstDash val="solid"/>
            <a:miter/>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hf sldNum="0" hdr="0" ftr="0" dt="0"/>
  <p:txStyles>
    <p:titleStyle>
      <a:lvl1pPr algn="l" defTabSz="914400" eaLnBrk="0" fontAlgn="base" hangingPunct="0">
        <a:spcBef>
          <a:spcPts val="0"/>
        </a:spcBef>
        <a:spcAft>
          <a:spcPts val="0"/>
        </a:spcAft>
        <a:buNone/>
        <a:defRPr sz="2600" b="1">
          <a:solidFill>
            <a:schemeClr val="tx1"/>
          </a:solidFill>
          <a:latin typeface="Arial" charset="0"/>
          <a:ea typeface="微软雅黑" charset="0"/>
          <a:cs typeface="Arial" charset="0"/>
        </a:defRPr>
      </a:lvl1pPr>
    </p:titleStyle>
    <p:bodyStyle>
      <a:lvl1pPr marL="167005" indent="-167005" algn="l" defTabSz="914400" eaLnBrk="0" fontAlgn="ctr" hangingPunct="0">
        <a:lnSpc>
          <a:spcPct val="120000"/>
        </a:lnSpc>
        <a:spcBef>
          <a:spcPct val="20000"/>
        </a:spcBef>
        <a:spcAft>
          <a:spcPts val="0"/>
        </a:spcAft>
        <a:buClr>
          <a:schemeClr val="accent1"/>
        </a:buClr>
        <a:buSzPct val="60000"/>
        <a:buFont typeface="Wingdings" pitchFamily="2" charset="2"/>
        <a:buChar char="l"/>
        <a:defRPr sz="1900" b="1">
          <a:solidFill>
            <a:schemeClr val="tx1"/>
          </a:solidFill>
          <a:latin typeface="Arial" charset="0"/>
          <a:ea typeface="微软雅黑" charset="0"/>
          <a:cs typeface="Arial" charset="0"/>
        </a:defRPr>
      </a:lvl1pPr>
      <a:lvl2pPr marL="500380" indent="-167005" algn="l" defTabSz="914400" eaLnBrk="0" fontAlgn="ctr" hangingPunct="0">
        <a:lnSpc>
          <a:spcPct val="120000"/>
        </a:lnSpc>
        <a:spcBef>
          <a:spcPct val="20000"/>
        </a:spcBef>
        <a:spcAft>
          <a:spcPts val="0"/>
        </a:spcAft>
        <a:buClr>
          <a:schemeClr val="accent1"/>
        </a:buClr>
        <a:buSzPct val="60000"/>
        <a:buFont typeface="Wingdings" pitchFamily="2" charset="2"/>
        <a:buChar char="l"/>
        <a:defRPr sz="2800">
          <a:solidFill>
            <a:schemeClr val="tx1"/>
          </a:solidFill>
          <a:latin typeface="Arial" charset="0"/>
          <a:ea typeface="微软雅黑" charset="0"/>
          <a:cs typeface="Arial" charset="0"/>
        </a:defRPr>
      </a:lvl2pPr>
      <a:lvl3pPr marL="828675" indent="-160655" algn="l" defTabSz="914400" eaLnBrk="0" fontAlgn="ctr" hangingPunct="0">
        <a:lnSpc>
          <a:spcPct val="120000"/>
        </a:lnSpc>
        <a:spcBef>
          <a:spcPct val="20000"/>
        </a:spcBef>
        <a:spcAft>
          <a:spcPts val="0"/>
        </a:spcAft>
        <a:buClr>
          <a:schemeClr val="accent1"/>
        </a:buClr>
        <a:buSzPct val="60000"/>
        <a:buFont typeface="Wingdings" pitchFamily="2" charset="2"/>
        <a:buChar char="l"/>
        <a:defRPr sz="1400">
          <a:solidFill>
            <a:schemeClr val="tx1"/>
          </a:solidFill>
          <a:latin typeface="Arial" charset="0"/>
          <a:ea typeface="微软雅黑" charset="0"/>
          <a:cs typeface="Arial" charset="0"/>
        </a:defRPr>
      </a:lvl3pPr>
      <a:lvl4pPr marL="1163955" indent="-167005" algn="l" defTabSz="914400" eaLnBrk="0" fontAlgn="ctr" hangingPunct="0">
        <a:lnSpc>
          <a:spcPct val="120000"/>
        </a:lnSpc>
        <a:spcBef>
          <a:spcPct val="20000"/>
        </a:spcBef>
        <a:spcAft>
          <a:spcPts val="0"/>
        </a:spcAft>
        <a:buClr>
          <a:schemeClr val="accent1"/>
        </a:buClr>
        <a:buSzPct val="60000"/>
        <a:buFont typeface="Wingdings" pitchFamily="2" charset="2"/>
        <a:buChar char="l"/>
        <a:defRPr sz="1300">
          <a:solidFill>
            <a:schemeClr val="tx1"/>
          </a:solidFill>
          <a:latin typeface="Arial" charset="0"/>
          <a:ea typeface="微软雅黑" charset="0"/>
          <a:cs typeface="Arial" charset="0"/>
        </a:defRPr>
      </a:lvl4pPr>
      <a:lvl5pPr marL="1500505" indent="-170180" algn="l" defTabSz="914400" eaLnBrk="0" fontAlgn="ctr" hangingPunct="0">
        <a:lnSpc>
          <a:spcPct val="120000"/>
        </a:lnSpc>
        <a:spcBef>
          <a:spcPct val="20000"/>
        </a:spcBef>
        <a:spcAft>
          <a:spcPts val="0"/>
        </a:spcAft>
        <a:buClr>
          <a:schemeClr val="accent1"/>
        </a:buClr>
        <a:buSzPct val="60000"/>
        <a:buFont typeface="Wingdings" pitchFamily="2" charset="2"/>
        <a:buChar char="l"/>
        <a:defRPr sz="1100">
          <a:solidFill>
            <a:schemeClr val="tx1"/>
          </a:solidFill>
          <a:latin typeface="Arial" charset="0"/>
          <a:ea typeface="微软雅黑" charset="0"/>
          <a:cs typeface="Arial" charset="0"/>
        </a:defRPr>
      </a:lvl5pPr>
      <a:lvl6pPr marL="1925955" indent="-170815" algn="l" defTabSz="914400" fontAlgn="ctr" hangingPunct="1">
        <a:lnSpc>
          <a:spcPct val="120000"/>
        </a:lnSpc>
        <a:spcBef>
          <a:spcPct val="20000"/>
        </a:spcBef>
        <a:spcAft>
          <a:spcPts val="0"/>
        </a:spcAft>
        <a:buClr>
          <a:schemeClr val="accent1"/>
        </a:buClr>
        <a:buSzPct val="60000"/>
        <a:buFont typeface="Wingdings" pitchFamily="2" charset="2"/>
        <a:buChar char="l"/>
        <a:defRPr sz="1100">
          <a:solidFill>
            <a:schemeClr val="tx1"/>
          </a:solidFill>
          <a:latin typeface="Arial" charset="0"/>
          <a:ea typeface="微软雅黑" charset="0"/>
          <a:cs typeface="Arial" charset="0"/>
        </a:defRPr>
      </a:lvl6pPr>
      <a:lvl7pPr marL="2350135" indent="-170815" algn="l" defTabSz="914400" fontAlgn="ctr" hangingPunct="1">
        <a:lnSpc>
          <a:spcPct val="120000"/>
        </a:lnSpc>
        <a:spcBef>
          <a:spcPct val="20000"/>
        </a:spcBef>
        <a:spcAft>
          <a:spcPts val="0"/>
        </a:spcAft>
        <a:buClr>
          <a:schemeClr val="accent1"/>
        </a:buClr>
        <a:buSzPct val="60000"/>
        <a:buFont typeface="Wingdings" pitchFamily="2" charset="2"/>
        <a:buChar char="l"/>
        <a:defRPr sz="1100">
          <a:solidFill>
            <a:schemeClr val="tx1"/>
          </a:solidFill>
          <a:latin typeface="Arial" charset="0"/>
          <a:ea typeface="微软雅黑" charset="0"/>
          <a:cs typeface="Arial" charset="0"/>
        </a:defRPr>
      </a:lvl7pPr>
      <a:lvl8pPr marL="2773680" indent="-170815" algn="l" defTabSz="914400" fontAlgn="ctr" hangingPunct="1">
        <a:lnSpc>
          <a:spcPct val="120000"/>
        </a:lnSpc>
        <a:spcBef>
          <a:spcPct val="20000"/>
        </a:spcBef>
        <a:spcAft>
          <a:spcPts val="0"/>
        </a:spcAft>
        <a:buClr>
          <a:schemeClr val="accent1"/>
        </a:buClr>
        <a:buSzPct val="60000"/>
        <a:buFont typeface="Wingdings" pitchFamily="2" charset="2"/>
        <a:buChar char="l"/>
        <a:defRPr sz="1100">
          <a:solidFill>
            <a:schemeClr val="tx1"/>
          </a:solidFill>
          <a:latin typeface="Arial" charset="0"/>
          <a:ea typeface="微软雅黑" charset="0"/>
          <a:cs typeface="Arial" charset="0"/>
        </a:defRPr>
      </a:lvl8pPr>
      <a:lvl9pPr marL="2773680" indent="-170815" algn="l" defTabSz="914400" fontAlgn="ctr" hangingPunct="1">
        <a:lnSpc>
          <a:spcPct val="120000"/>
        </a:lnSpc>
        <a:spcBef>
          <a:spcPct val="20000"/>
        </a:spcBef>
        <a:spcAft>
          <a:spcPts val="0"/>
        </a:spcAft>
        <a:buClr>
          <a:schemeClr val="accent1"/>
        </a:buClr>
        <a:buSzPct val="60000"/>
        <a:buFont typeface="Wingdings" pitchFamily="2" charset="2"/>
        <a:buChar char="l"/>
        <a:defRPr sz="1100">
          <a:solidFill>
            <a:schemeClr val="tx1"/>
          </a:solidFill>
          <a:latin typeface="Arial" charset="0"/>
          <a:ea typeface="微软雅黑" charset="0"/>
          <a:cs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16" name="图片"/>
          <p:cNvPicPr>
            <a:picLocks noChangeAspect="1"/>
          </p:cNvPicPr>
          <p:nvPr/>
        </p:nvPicPr>
        <p:blipFill>
          <a:blip r:embed="rId4" cstate="print"/>
          <a:stretch>
            <a:fillRect/>
          </a:stretch>
        </p:blipFill>
        <p:spPr>
          <a:xfrm>
            <a:off x="31749" y="1338263"/>
            <a:ext cx="4378325" cy="3795711"/>
          </a:xfrm>
          <a:prstGeom prst="rect">
            <a:avLst/>
          </a:prstGeom>
          <a:noFill/>
          <a:ln w="9525" cap="flat" cmpd="sng">
            <a:noFill/>
            <a:prstDash val="solid"/>
            <a:miter/>
          </a:ln>
        </p:spPr>
      </p:pic>
      <p:pic>
        <p:nvPicPr>
          <p:cNvPr id="17" name="图片" descr="鸽子上"/>
          <p:cNvPicPr>
            <a:picLocks noChangeAspect="1"/>
          </p:cNvPicPr>
          <p:nvPr/>
        </p:nvPicPr>
        <p:blipFill>
          <a:blip r:embed="rId5" cstate="print"/>
          <a:stretch>
            <a:fillRect/>
          </a:stretch>
        </p:blipFill>
        <p:spPr>
          <a:xfrm>
            <a:off x="6516688" y="219074"/>
            <a:ext cx="1839911" cy="2208213"/>
          </a:xfrm>
          <a:prstGeom prst="rect">
            <a:avLst/>
          </a:prstGeom>
          <a:noFill/>
          <a:ln w="9525" cap="flat" cmpd="sng">
            <a:noFill/>
            <a:prstDash val="solid"/>
            <a:miter/>
          </a:ln>
        </p:spPr>
      </p:pic>
      <p:pic>
        <p:nvPicPr>
          <p:cNvPr id="19" name="图片"/>
          <p:cNvPicPr>
            <a:picLocks noChangeAspect="1"/>
          </p:cNvPicPr>
          <p:nvPr/>
        </p:nvPicPr>
        <p:blipFill>
          <a:blip r:embed="rId6" cstate="print"/>
          <a:stretch>
            <a:fillRect/>
          </a:stretch>
        </p:blipFill>
        <p:spPr>
          <a:xfrm>
            <a:off x="2920768" y="115397"/>
            <a:ext cx="3262422" cy="2450002"/>
          </a:xfrm>
          <a:prstGeom prst="rect">
            <a:avLst/>
          </a:prstGeom>
          <a:noFill/>
          <a:ln w="9525" cap="flat" cmpd="sng">
            <a:noFill/>
            <a:prstDash val="solid"/>
            <a:miter/>
          </a:ln>
        </p:spPr>
      </p:pic>
      <p:sp>
        <p:nvSpPr>
          <p:cNvPr id="241" name="文本框"/>
          <p:cNvSpPr txBox="1"/>
          <p:nvPr/>
        </p:nvSpPr>
        <p:spPr>
          <a:xfrm>
            <a:off x="2412033" y="2565400"/>
            <a:ext cx="4895925" cy="9201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5500" u="none" strike="noStrike" kern="1200" cap="none" spc="0" baseline="0">
                <a:solidFill>
                  <a:schemeClr val="bg1"/>
                </a:solidFill>
                <a:effectLst>
                  <a:outerShdw blurRad="38100" dist="38100" dir="2700000" algn="tl">
                    <a:srgbClr val="000000">
                      <a:alpha val="43000"/>
                    </a:srgbClr>
                  </a:outerShdw>
                </a:effectLst>
                <a:latin typeface="华文楷体" charset="-122"/>
                <a:ea typeface="华文楷体" charset="-122"/>
                <a:cs typeface="Times New Roman"/>
              </a:rPr>
              <a:t>“两学一做”</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1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1"/>
                                        </p:tgtEl>
                                        <p:attrNameLst>
                                          <p:attrName>style.visibility</p:attrName>
                                        </p:attrNameLst>
                                      </p:cBhvr>
                                      <p:to>
                                        <p:strVal val="visible"/>
                                      </p:to>
                                    </p:set>
                                    <p:animEffect transition="in" filter="fade">
                                      <p:cBhvr>
                                        <p:cTn id="24" dur="2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80"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82" name="矩形"/>
          <p:cNvSpPr/>
          <p:nvPr/>
        </p:nvSpPr>
        <p:spPr>
          <a:xfrm>
            <a:off x="1619590" y="2044307"/>
            <a:ext cx="6192860" cy="4616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u="none" strike="noStrike" kern="1200" cap="none" spc="0" baseline="0" dirty="0">
                <a:solidFill>
                  <a:schemeClr val="tx1"/>
                </a:solidFill>
                <a:latin typeface="Arial" charset="0"/>
                <a:ea typeface="宋体" charset="-122"/>
                <a:cs typeface="华文细黑" charset="0"/>
              </a:rPr>
              <a:t>以人为本、全面协调可持续的发展观</a:t>
            </a:r>
          </a:p>
        </p:txBody>
      </p:sp>
      <p:sp>
        <p:nvSpPr>
          <p:cNvPr id="83" name="矩形"/>
          <p:cNvSpPr/>
          <p:nvPr/>
        </p:nvSpPr>
        <p:spPr>
          <a:xfrm>
            <a:off x="179390" y="915520"/>
            <a:ext cx="3528490" cy="5232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dirty="0">
                <a:solidFill>
                  <a:schemeClr val="tx1"/>
                </a:solidFill>
                <a:latin typeface="Arial" charset="0"/>
                <a:ea typeface="宋体" charset="-122"/>
                <a:cs typeface="华文细黑" charset="0"/>
              </a:rPr>
              <a:t>7</a:t>
            </a:r>
            <a:r>
              <a:rPr lang="zh-CN" altLang="en-US" sz="2800" u="none" strike="noStrike" kern="1200" cap="none" spc="0" baseline="0" dirty="0">
                <a:solidFill>
                  <a:schemeClr val="tx1"/>
                </a:solidFill>
                <a:latin typeface="Arial" charset="0"/>
                <a:ea typeface="宋体" charset="-122"/>
                <a:cs typeface="华文细黑" charset="0"/>
              </a:rPr>
              <a:t>、科学发展观</a:t>
            </a:r>
          </a:p>
        </p:txBody>
      </p:sp>
      <p:sp>
        <p:nvSpPr>
          <p:cNvPr id="249"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heel(1)">
                                      <p:cBhvr>
                                        <p:cTn id="7" dur="125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randombar(horizontal)">
                                      <p:cBhvr>
                                        <p:cTn id="12" dur="75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86"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88" name="矩形"/>
          <p:cNvSpPr/>
          <p:nvPr/>
        </p:nvSpPr>
        <p:spPr>
          <a:xfrm>
            <a:off x="899490" y="2037316"/>
            <a:ext cx="7056784" cy="83099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u="none" strike="noStrike" kern="1200" cap="none" spc="0" baseline="0" dirty="0" smtClean="0">
                <a:solidFill>
                  <a:schemeClr val="tx1"/>
                </a:solidFill>
                <a:latin typeface="Arial" charset="0"/>
                <a:ea typeface="宋体" charset="-122"/>
                <a:cs typeface="华文细黑" charset="0"/>
              </a:rPr>
              <a:t>       在</a:t>
            </a:r>
            <a:r>
              <a:rPr lang="zh-CN" altLang="en-US" sz="2400" u="none" strike="noStrike" kern="1200" cap="none" spc="0" baseline="0" dirty="0">
                <a:solidFill>
                  <a:schemeClr val="tx1"/>
                </a:solidFill>
                <a:latin typeface="Arial" charset="0"/>
                <a:ea typeface="宋体" charset="-122"/>
                <a:cs typeface="华文细黑" charset="0"/>
              </a:rPr>
              <a:t>现阶段，我国社会的主要矛盾是人民日益增长的物质文化需要同落后的社会生产之间的矛盾。</a:t>
            </a:r>
          </a:p>
        </p:txBody>
      </p:sp>
      <p:sp>
        <p:nvSpPr>
          <p:cNvPr id="89" name="矩形"/>
          <p:cNvSpPr/>
          <p:nvPr/>
        </p:nvSpPr>
        <p:spPr>
          <a:xfrm>
            <a:off x="107380" y="965115"/>
            <a:ext cx="5832810" cy="5232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dirty="0">
                <a:solidFill>
                  <a:schemeClr val="tx1"/>
                </a:solidFill>
                <a:latin typeface="Arial" charset="0"/>
                <a:ea typeface="宋体" charset="-122"/>
                <a:cs typeface="华文细黑" charset="0"/>
              </a:rPr>
              <a:t>8</a:t>
            </a:r>
            <a:r>
              <a:rPr lang="zh-CN" altLang="en-US" sz="2800" u="none" strike="noStrike" kern="1200" cap="none" spc="0" baseline="0" dirty="0">
                <a:solidFill>
                  <a:schemeClr val="tx1"/>
                </a:solidFill>
                <a:latin typeface="Arial" charset="0"/>
                <a:ea typeface="宋体" charset="-122"/>
                <a:cs typeface="华文细黑" charset="0"/>
              </a:rPr>
              <a:t>、现阶段我国社会的主要矛盾</a:t>
            </a:r>
          </a:p>
        </p:txBody>
      </p:sp>
      <p:sp>
        <p:nvSpPr>
          <p:cNvPr id="250"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1000" fill="hold"/>
                                        <p:tgtEl>
                                          <p:spTgt spid="89"/>
                                        </p:tgtEl>
                                        <p:attrNameLst>
                                          <p:attrName>ppt_w</p:attrName>
                                        </p:attrNameLst>
                                      </p:cBhvr>
                                      <p:tavLst>
                                        <p:tav tm="0">
                                          <p:val>
                                            <p:fltVal val="0"/>
                                          </p:val>
                                        </p:tav>
                                        <p:tav tm="100000">
                                          <p:val>
                                            <p:strVal val="#ppt_w"/>
                                          </p:val>
                                        </p:tav>
                                      </p:tavLst>
                                    </p:anim>
                                    <p:anim calcmode="lin" valueType="num">
                                      <p:cBhvr>
                                        <p:cTn id="8" dur="1000" fill="hold"/>
                                        <p:tgtEl>
                                          <p:spTgt spid="89"/>
                                        </p:tgtEl>
                                        <p:attrNameLst>
                                          <p:attrName>ppt_h</p:attrName>
                                        </p:attrNameLst>
                                      </p:cBhvr>
                                      <p:tavLst>
                                        <p:tav tm="0">
                                          <p:val>
                                            <p:fltVal val="0"/>
                                          </p:val>
                                        </p:tav>
                                        <p:tav tm="100000">
                                          <p:val>
                                            <p:strVal val="#ppt_h"/>
                                          </p:val>
                                        </p:tav>
                                      </p:tavLst>
                                    </p:anim>
                                    <p:animEffect transition="in" filter="fade">
                                      <p:cBhvr>
                                        <p:cTn id="9" dur="1000"/>
                                        <p:tgtEl>
                                          <p:spTgt spid="89"/>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88"/>
                                        </p:tgtEl>
                                        <p:attrNameLst>
                                          <p:attrName>style.visibility</p:attrName>
                                        </p:attrNameLst>
                                      </p:cBhvr>
                                      <p:to>
                                        <p:strVal val="visible"/>
                                      </p:to>
                                    </p:set>
                                    <p:animEffect transition="in" filter="blinds(horizontal)">
                                      <p:cBhvr>
                                        <p:cTn id="14" dur="75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92" name="图片" descr="22"/>
          <p:cNvPicPr>
            <a:picLocks noChangeAspect="1"/>
          </p:cNvPicPr>
          <p:nvPr/>
        </p:nvPicPr>
        <p:blipFill>
          <a:blip r:embed="rId4" cstate="print"/>
          <a:stretch>
            <a:fillRect/>
          </a:stretch>
        </p:blipFill>
        <p:spPr>
          <a:xfrm>
            <a:off x="0" y="0"/>
            <a:ext cx="9133840" cy="5142230"/>
          </a:xfrm>
          <a:prstGeom prst="rect">
            <a:avLst/>
          </a:prstGeom>
          <a:noFill/>
          <a:ln w="9525" cap="flat" cmpd="sng">
            <a:noFill/>
            <a:prstDash val="solid"/>
            <a:miter/>
          </a:ln>
        </p:spPr>
      </p:pic>
      <p:sp>
        <p:nvSpPr>
          <p:cNvPr id="94" name="矩形"/>
          <p:cNvSpPr/>
          <p:nvPr/>
        </p:nvSpPr>
        <p:spPr>
          <a:xfrm>
            <a:off x="971500" y="1970799"/>
            <a:ext cx="7705070" cy="193899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u="none" strike="noStrike" kern="1200" cap="none" spc="0" baseline="0" dirty="0" smtClean="0">
                <a:solidFill>
                  <a:schemeClr val="tx1"/>
                </a:solidFill>
                <a:latin typeface="Arial" charset="0"/>
                <a:ea typeface="宋体" charset="-122"/>
                <a:cs typeface="华文细黑" charset="0"/>
              </a:rPr>
              <a:t>       中国共产党</a:t>
            </a:r>
            <a:r>
              <a:rPr lang="zh-CN" altLang="en-US" sz="2400" u="none" strike="noStrike" kern="1200" cap="none" spc="0" baseline="0" dirty="0">
                <a:solidFill>
                  <a:schemeClr val="tx1"/>
                </a:solidFill>
                <a:latin typeface="Arial" charset="0"/>
                <a:ea typeface="宋体" charset="-122"/>
                <a:cs typeface="华文细黑" charset="0"/>
              </a:rPr>
              <a:t>在社会主义初级阶段的基本路线是：领导和团结全国各族人民，以经济建设为中心，坚持四项基本原则，坚持改革开放，自力更生，艰苦创业，为把我国建设成为富强民主文明和谐的社会主义现代化国家而奋斗。</a:t>
            </a:r>
          </a:p>
        </p:txBody>
      </p:sp>
      <p:sp>
        <p:nvSpPr>
          <p:cNvPr id="95" name="矩形"/>
          <p:cNvSpPr/>
          <p:nvPr/>
        </p:nvSpPr>
        <p:spPr>
          <a:xfrm>
            <a:off x="171104" y="1059540"/>
            <a:ext cx="6633206" cy="5232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dirty="0">
                <a:solidFill>
                  <a:schemeClr val="tx1"/>
                </a:solidFill>
                <a:latin typeface="Arial" charset="0"/>
                <a:ea typeface="宋体" charset="-122"/>
                <a:cs typeface="华文细黑" charset="0"/>
              </a:rPr>
              <a:t>9</a:t>
            </a:r>
            <a:r>
              <a:rPr lang="zh-CN" altLang="en-US" sz="2800" u="none" strike="noStrike" kern="1200" cap="none" spc="0" baseline="0" dirty="0">
                <a:solidFill>
                  <a:schemeClr val="tx1"/>
                </a:solidFill>
                <a:latin typeface="Arial" charset="0"/>
                <a:ea typeface="宋体" charset="-122"/>
                <a:cs typeface="华文细黑" charset="0"/>
              </a:rPr>
              <a:t>、党在社会主义初级阶段的基本路线</a:t>
            </a:r>
          </a:p>
        </p:txBody>
      </p:sp>
      <p:sp>
        <p:nvSpPr>
          <p:cNvPr id="251"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1000"/>
                                        <p:tgtEl>
                                          <p:spTgt spid="94"/>
                                        </p:tgtEl>
                                      </p:cBhvr>
                                    </p:animEffect>
                                    <p:anim calcmode="lin" valueType="num">
                                      <p:cBhvr>
                                        <p:cTn id="13" dur="1000" fill="hold"/>
                                        <p:tgtEl>
                                          <p:spTgt spid="94"/>
                                        </p:tgtEl>
                                        <p:attrNameLst>
                                          <p:attrName>ppt_x</p:attrName>
                                        </p:attrNameLst>
                                      </p:cBhvr>
                                      <p:tavLst>
                                        <p:tav tm="0">
                                          <p:val>
                                            <p:strVal val="#ppt_x"/>
                                          </p:val>
                                        </p:tav>
                                        <p:tav tm="100000">
                                          <p:val>
                                            <p:strVal val="#ppt_x"/>
                                          </p:val>
                                        </p:tav>
                                      </p:tavLst>
                                    </p:anim>
                                    <p:anim calcmode="lin" valueType="num">
                                      <p:cBhvr>
                                        <p:cTn id="14"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98"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100" name="矩形"/>
          <p:cNvSpPr/>
          <p:nvPr/>
        </p:nvSpPr>
        <p:spPr>
          <a:xfrm>
            <a:off x="1326560" y="1963200"/>
            <a:ext cx="6480720" cy="156966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u="none" strike="noStrike" kern="1200" cap="none" spc="0" baseline="0" dirty="0" smtClean="0">
                <a:solidFill>
                  <a:schemeClr val="tx1"/>
                </a:solidFill>
                <a:latin typeface="Arial" charset="0"/>
                <a:ea typeface="宋体" charset="-122"/>
                <a:cs typeface="华文细黑" charset="0"/>
              </a:rPr>
              <a:t>       坚持</a:t>
            </a:r>
            <a:r>
              <a:rPr lang="zh-CN" altLang="en-US" sz="2400" u="none" strike="noStrike" kern="1200" cap="none" spc="0" baseline="0" dirty="0">
                <a:solidFill>
                  <a:schemeClr val="tx1"/>
                </a:solidFill>
                <a:latin typeface="Arial" charset="0"/>
                <a:ea typeface="宋体" charset="-122"/>
                <a:cs typeface="华文细黑" charset="0"/>
              </a:rPr>
              <a:t>社会主义道路、坚持人民民主专政、坚持中国共产党的领导、坚持马克思列宁主义毛泽东思想这四项基本原则，是我们的立国之本。</a:t>
            </a:r>
          </a:p>
        </p:txBody>
      </p:sp>
      <p:sp>
        <p:nvSpPr>
          <p:cNvPr id="101" name="矩形"/>
          <p:cNvSpPr/>
          <p:nvPr/>
        </p:nvSpPr>
        <p:spPr>
          <a:xfrm>
            <a:off x="107380" y="946917"/>
            <a:ext cx="4536630" cy="5232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dirty="0">
                <a:solidFill>
                  <a:schemeClr val="tx1"/>
                </a:solidFill>
                <a:latin typeface="Arial" charset="0"/>
                <a:ea typeface="宋体" charset="-122"/>
                <a:cs typeface="华文细黑" charset="0"/>
              </a:rPr>
              <a:t>10</a:t>
            </a:r>
            <a:r>
              <a:rPr lang="zh-CN" altLang="en-US" sz="2800" u="none" strike="noStrike" kern="1200" cap="none" spc="0" baseline="0" dirty="0">
                <a:solidFill>
                  <a:schemeClr val="tx1"/>
                </a:solidFill>
                <a:latin typeface="Arial" charset="0"/>
                <a:ea typeface="宋体" charset="-122"/>
                <a:cs typeface="华文细黑" charset="0"/>
              </a:rPr>
              <a:t>、我们的立国之本</a:t>
            </a:r>
          </a:p>
        </p:txBody>
      </p:sp>
      <p:sp>
        <p:nvSpPr>
          <p:cNvPr id="252"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down)">
                                      <p:cBhvr>
                                        <p:cTn id="7" dur="10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104"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106" name="矩形"/>
          <p:cNvSpPr/>
          <p:nvPr/>
        </p:nvSpPr>
        <p:spPr>
          <a:xfrm>
            <a:off x="1691600" y="2357476"/>
            <a:ext cx="5256730" cy="4616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u="none" strike="noStrike" kern="1200" cap="none" spc="0" baseline="0" dirty="0">
                <a:solidFill>
                  <a:schemeClr val="tx1"/>
                </a:solidFill>
                <a:latin typeface="Arial" charset="0"/>
                <a:ea typeface="宋体" charset="-122"/>
                <a:cs typeface="华文细黑" charset="0"/>
              </a:rPr>
              <a:t>坚持改革开放，是我们的强国之路。</a:t>
            </a:r>
          </a:p>
        </p:txBody>
      </p:sp>
      <p:sp>
        <p:nvSpPr>
          <p:cNvPr id="107" name="矩形"/>
          <p:cNvSpPr/>
          <p:nvPr/>
        </p:nvSpPr>
        <p:spPr>
          <a:xfrm>
            <a:off x="107380" y="1125195"/>
            <a:ext cx="4176464" cy="5232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dirty="0">
                <a:solidFill>
                  <a:schemeClr val="tx1"/>
                </a:solidFill>
                <a:latin typeface="Arial" charset="0"/>
                <a:ea typeface="宋体" charset="-122"/>
                <a:cs typeface="华文细黑" charset="0"/>
              </a:rPr>
              <a:t>11</a:t>
            </a:r>
            <a:r>
              <a:rPr lang="zh-CN" altLang="en-US" sz="2800" u="none" strike="noStrike" kern="1200" cap="none" spc="0" baseline="0" dirty="0">
                <a:solidFill>
                  <a:schemeClr val="tx1"/>
                </a:solidFill>
                <a:latin typeface="Arial" charset="0"/>
                <a:ea typeface="宋体" charset="-122"/>
                <a:cs typeface="华文细黑" charset="0"/>
              </a:rPr>
              <a:t>、我们的强国之路</a:t>
            </a:r>
          </a:p>
        </p:txBody>
      </p:sp>
      <p:sp>
        <p:nvSpPr>
          <p:cNvPr id="253"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inVertical)">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6"/>
                                        </p:tgtEl>
                                        <p:attrNameLst>
                                          <p:attrName>style.visibility</p:attrName>
                                        </p:attrNameLst>
                                      </p:cBhvr>
                                      <p:to>
                                        <p:strVal val="visible"/>
                                      </p:to>
                                    </p:set>
                                    <p:anim calcmode="lin" valueType="num">
                                      <p:cBhvr additive="base">
                                        <p:cTn id="12" dur="1000" fill="hold"/>
                                        <p:tgtEl>
                                          <p:spTgt spid="106"/>
                                        </p:tgtEl>
                                        <p:attrNameLst>
                                          <p:attrName>ppt_x</p:attrName>
                                        </p:attrNameLst>
                                      </p:cBhvr>
                                      <p:tavLst>
                                        <p:tav tm="0">
                                          <p:val>
                                            <p:strVal val="#ppt_x"/>
                                          </p:val>
                                        </p:tav>
                                        <p:tav tm="100000">
                                          <p:val>
                                            <p:strVal val="#ppt_x"/>
                                          </p:val>
                                        </p:tav>
                                      </p:tavLst>
                                    </p:anim>
                                    <p:anim calcmode="lin" valueType="num">
                                      <p:cBhvr additive="base">
                                        <p:cTn id="13" dur="1000" fill="hold"/>
                                        <p:tgtEl>
                                          <p:spTgt spid="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110"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112" name="矩形"/>
          <p:cNvSpPr/>
          <p:nvPr/>
        </p:nvSpPr>
        <p:spPr>
          <a:xfrm>
            <a:off x="1004668" y="1851650"/>
            <a:ext cx="6984775" cy="13234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u="none" strike="noStrike" kern="1200" cap="none" spc="0" baseline="0" dirty="0" smtClean="0">
                <a:solidFill>
                  <a:schemeClr val="tx1"/>
                </a:solidFill>
              </a:rPr>
              <a:t>第一</a:t>
            </a:r>
            <a:r>
              <a:rPr lang="zh-CN" altLang="en-US" sz="2000" dirty="0"/>
              <a:t> </a:t>
            </a:r>
            <a:r>
              <a:rPr lang="zh-CN" altLang="en-US" sz="2000" dirty="0" smtClean="0"/>
              <a:t>  </a:t>
            </a:r>
            <a:r>
              <a:rPr lang="zh-CN" altLang="en-US" sz="2000" u="none" strike="noStrike" kern="1200" cap="none" spc="0" baseline="0" dirty="0" smtClean="0">
                <a:solidFill>
                  <a:schemeClr val="tx1"/>
                </a:solidFill>
              </a:rPr>
              <a:t>坚持党的基本路线</a:t>
            </a:r>
            <a:endParaRPr lang="en-US" altLang="zh-CN" sz="2000" dirty="0" smtClean="0"/>
          </a:p>
          <a:p>
            <a:pPr marL="0" indent="0" algn="l">
              <a:lnSpc>
                <a:spcPct val="100000"/>
              </a:lnSpc>
              <a:spcBef>
                <a:spcPts val="0"/>
              </a:spcBef>
              <a:spcAft>
                <a:spcPts val="0"/>
              </a:spcAft>
              <a:buNone/>
            </a:pPr>
            <a:r>
              <a:rPr lang="zh-CN" altLang="en-US" sz="2000" u="none" strike="noStrike" kern="1200" cap="none" spc="0" baseline="0" dirty="0" smtClean="0">
                <a:solidFill>
                  <a:schemeClr val="tx1"/>
                </a:solidFill>
              </a:rPr>
              <a:t>第二</a:t>
            </a:r>
            <a:r>
              <a:rPr lang="zh-CN" altLang="en-US" sz="2000" u="none" strike="noStrike" kern="1200" cap="none" spc="0" dirty="0" smtClean="0">
                <a:solidFill>
                  <a:schemeClr val="tx1"/>
                </a:solidFill>
              </a:rPr>
              <a:t>   </a:t>
            </a:r>
            <a:r>
              <a:rPr lang="zh-CN" altLang="en-US" sz="2000" u="none" strike="noStrike" kern="1200" cap="none" spc="0" baseline="0" dirty="0" smtClean="0">
                <a:solidFill>
                  <a:schemeClr val="tx1"/>
                </a:solidFill>
              </a:rPr>
              <a:t>坚持</a:t>
            </a:r>
            <a:r>
              <a:rPr lang="zh-CN" altLang="en-US" sz="2000" u="none" strike="noStrike" kern="1200" cap="none" spc="0" baseline="0" dirty="0">
                <a:solidFill>
                  <a:schemeClr val="tx1"/>
                </a:solidFill>
              </a:rPr>
              <a:t>解放思想，实事求是，与时俱进，求真</a:t>
            </a:r>
            <a:r>
              <a:rPr lang="zh-CN" altLang="en-US" sz="2000" u="none" strike="noStrike" kern="1200" cap="none" spc="0" baseline="0" dirty="0" smtClean="0">
                <a:solidFill>
                  <a:schemeClr val="tx1"/>
                </a:solidFill>
              </a:rPr>
              <a:t>务实</a:t>
            </a:r>
            <a:endParaRPr lang="en-US" altLang="zh-CN" sz="2000" u="none" strike="noStrike" kern="1200" cap="none" spc="0" baseline="0" dirty="0" smtClean="0">
              <a:solidFill>
                <a:schemeClr val="tx1"/>
              </a:solidFill>
            </a:endParaRPr>
          </a:p>
          <a:p>
            <a:pPr marL="0" indent="0" algn="l">
              <a:lnSpc>
                <a:spcPct val="100000"/>
              </a:lnSpc>
              <a:spcBef>
                <a:spcPts val="0"/>
              </a:spcBef>
              <a:spcAft>
                <a:spcPts val="0"/>
              </a:spcAft>
              <a:buNone/>
            </a:pPr>
            <a:r>
              <a:rPr lang="zh-CN" altLang="en-US" sz="2000" u="none" strike="noStrike" kern="1200" cap="none" spc="0" baseline="0" dirty="0" smtClean="0">
                <a:solidFill>
                  <a:schemeClr val="tx1"/>
                </a:solidFill>
              </a:rPr>
              <a:t>第三</a:t>
            </a:r>
            <a:r>
              <a:rPr lang="zh-CN" altLang="en-US" sz="2000" u="none" strike="noStrike" kern="1200" cap="none" spc="0" dirty="0" smtClean="0">
                <a:solidFill>
                  <a:schemeClr val="tx1"/>
                </a:solidFill>
              </a:rPr>
              <a:t>   </a:t>
            </a:r>
            <a:r>
              <a:rPr lang="zh-CN" altLang="en-US" sz="2000" u="none" strike="noStrike" kern="1200" cap="none" spc="0" baseline="0" dirty="0" smtClean="0">
                <a:solidFill>
                  <a:schemeClr val="tx1"/>
                </a:solidFill>
              </a:rPr>
              <a:t>坚持</a:t>
            </a:r>
            <a:r>
              <a:rPr lang="zh-CN" altLang="en-US" sz="2000" u="none" strike="noStrike" kern="1200" cap="none" spc="0" baseline="0" dirty="0">
                <a:solidFill>
                  <a:schemeClr val="tx1"/>
                </a:solidFill>
              </a:rPr>
              <a:t>全心全意</a:t>
            </a:r>
            <a:r>
              <a:rPr lang="zh-CN" altLang="en-US" sz="2000" u="none" strike="noStrike" kern="1200" cap="none" spc="0" baseline="0" dirty="0" smtClean="0">
                <a:solidFill>
                  <a:schemeClr val="tx1"/>
                </a:solidFill>
              </a:rPr>
              <a:t>为人民服务</a:t>
            </a:r>
            <a:endParaRPr lang="en-US" altLang="zh-CN" sz="2000" u="none" strike="noStrike" kern="1200" cap="none" spc="0" baseline="0" dirty="0" smtClean="0">
              <a:solidFill>
                <a:schemeClr val="tx1"/>
              </a:solidFill>
            </a:endParaRPr>
          </a:p>
          <a:p>
            <a:pPr marL="0" indent="0" algn="l">
              <a:lnSpc>
                <a:spcPct val="100000"/>
              </a:lnSpc>
              <a:spcBef>
                <a:spcPts val="0"/>
              </a:spcBef>
              <a:spcAft>
                <a:spcPts val="0"/>
              </a:spcAft>
              <a:buNone/>
            </a:pPr>
            <a:r>
              <a:rPr lang="zh-CN" altLang="en-US" sz="2000" u="none" strike="noStrike" kern="1200" cap="none" spc="0" baseline="0" dirty="0" smtClean="0">
                <a:solidFill>
                  <a:schemeClr val="tx1"/>
                </a:solidFill>
              </a:rPr>
              <a:t>第四</a:t>
            </a:r>
            <a:r>
              <a:rPr lang="zh-CN" altLang="en-US" sz="2000" dirty="0"/>
              <a:t> </a:t>
            </a:r>
            <a:r>
              <a:rPr lang="zh-CN" altLang="en-US" sz="2000" dirty="0" smtClean="0"/>
              <a:t>  </a:t>
            </a:r>
            <a:r>
              <a:rPr lang="zh-CN" altLang="en-US" sz="2000" u="none" strike="noStrike" kern="1200" cap="none" spc="0" baseline="0" dirty="0" smtClean="0">
                <a:solidFill>
                  <a:schemeClr val="tx1"/>
                </a:solidFill>
              </a:rPr>
              <a:t>坚持民主集中制</a:t>
            </a:r>
            <a:endParaRPr lang="zh-CN" altLang="en-US" sz="2000" u="none" strike="noStrike" kern="1200" cap="none" spc="0" baseline="0" dirty="0">
              <a:solidFill>
                <a:schemeClr val="tx1"/>
              </a:solidFill>
            </a:endParaRPr>
          </a:p>
        </p:txBody>
      </p:sp>
      <p:sp>
        <p:nvSpPr>
          <p:cNvPr id="113" name="矩形"/>
          <p:cNvSpPr/>
          <p:nvPr/>
        </p:nvSpPr>
        <p:spPr>
          <a:xfrm>
            <a:off x="107380" y="1023470"/>
            <a:ext cx="7849090" cy="5232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dirty="0">
                <a:solidFill>
                  <a:schemeClr val="tx1"/>
                </a:solidFill>
                <a:latin typeface="Arial" charset="0"/>
                <a:ea typeface="宋体" charset="-122"/>
                <a:cs typeface="华文细黑" charset="0"/>
              </a:rPr>
              <a:t>12</a:t>
            </a:r>
            <a:r>
              <a:rPr lang="zh-CN" altLang="en-US" sz="2800" u="none" strike="noStrike" kern="1200" cap="none" spc="0" baseline="0" dirty="0">
                <a:solidFill>
                  <a:schemeClr val="tx1"/>
                </a:solidFill>
                <a:latin typeface="Arial" charset="0"/>
                <a:ea typeface="宋体" charset="-122"/>
                <a:cs typeface="华文细黑" charset="0"/>
              </a:rPr>
              <a:t>、党的建设必须坚决实现的四项基本要求</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1000" fill="hold"/>
                                        <p:tgtEl>
                                          <p:spTgt spid="113"/>
                                        </p:tgtEl>
                                        <p:attrNameLst>
                                          <p:attrName>ppt_x</p:attrName>
                                        </p:attrNameLst>
                                      </p:cBhvr>
                                      <p:tavLst>
                                        <p:tav tm="0">
                                          <p:val>
                                            <p:strVal val="0-#ppt_w/2"/>
                                          </p:val>
                                        </p:tav>
                                        <p:tav tm="100000">
                                          <p:val>
                                            <p:strVal val="#ppt_x"/>
                                          </p:val>
                                        </p:tav>
                                      </p:tavLst>
                                    </p:anim>
                                    <p:anim calcmode="lin" valueType="num">
                                      <p:cBhvr additive="base">
                                        <p:cTn id="8" dur="1000" fill="hold"/>
                                        <p:tgtEl>
                                          <p:spTgt spid="1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wipe(down)">
                                      <p:cBhvr>
                                        <p:cTn id="13" dur="75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116"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118" name="矩形"/>
          <p:cNvSpPr/>
          <p:nvPr/>
        </p:nvSpPr>
        <p:spPr>
          <a:xfrm>
            <a:off x="1398568" y="2181834"/>
            <a:ext cx="6336703" cy="120032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u="none" strike="noStrike" kern="1200" cap="none" spc="0" baseline="0" dirty="0" smtClean="0">
                <a:solidFill>
                  <a:schemeClr val="tx1"/>
                </a:solidFill>
                <a:latin typeface="Arial" charset="0"/>
                <a:ea typeface="宋体" charset="-122"/>
                <a:cs typeface="华文细黑" charset="0"/>
              </a:rPr>
              <a:t>       党</a:t>
            </a:r>
            <a:r>
              <a:rPr lang="zh-CN" altLang="en-US" sz="2400" u="none" strike="noStrike" kern="1200" cap="none" spc="0" baseline="0" dirty="0">
                <a:solidFill>
                  <a:schemeClr val="tx1"/>
                </a:solidFill>
                <a:latin typeface="Arial" charset="0"/>
                <a:ea typeface="宋体" charset="-122"/>
                <a:cs typeface="华文细黑" charset="0"/>
              </a:rPr>
              <a:t>的思想路线是一切从实际出发，理论联系实际，实事求是，在实践中检验真理和发展真理</a:t>
            </a:r>
            <a:r>
              <a:rPr lang="zh-CN" altLang="en-US" sz="1800" u="none" strike="noStrike" kern="1200" cap="none" spc="0" baseline="0" dirty="0">
                <a:solidFill>
                  <a:schemeClr val="tx1"/>
                </a:solidFill>
                <a:latin typeface="Arial" charset="0"/>
                <a:ea typeface="宋体" charset="-122"/>
                <a:cs typeface="华文细黑" charset="0"/>
              </a:rPr>
              <a:t>。</a:t>
            </a:r>
          </a:p>
        </p:txBody>
      </p:sp>
      <p:sp>
        <p:nvSpPr>
          <p:cNvPr id="119" name="矩形"/>
          <p:cNvSpPr/>
          <p:nvPr/>
        </p:nvSpPr>
        <p:spPr>
          <a:xfrm>
            <a:off x="174432" y="1037374"/>
            <a:ext cx="4392488" cy="5232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dirty="0">
                <a:solidFill>
                  <a:schemeClr val="tx1"/>
                </a:solidFill>
                <a:latin typeface="Arial" charset="0"/>
                <a:ea typeface="宋体" charset="-122"/>
                <a:cs typeface="华文细黑" charset="0"/>
              </a:rPr>
              <a:t>13</a:t>
            </a:r>
            <a:r>
              <a:rPr lang="zh-CN" altLang="en-US" sz="2800" u="none" strike="noStrike" kern="1200" cap="none" spc="0" baseline="0" dirty="0">
                <a:solidFill>
                  <a:schemeClr val="tx1"/>
                </a:solidFill>
                <a:latin typeface="Arial" charset="0"/>
                <a:ea typeface="宋体" charset="-122"/>
                <a:cs typeface="华文细黑" charset="0"/>
              </a:rPr>
              <a:t>、党的思想路线</a:t>
            </a:r>
          </a:p>
        </p:txBody>
      </p:sp>
      <p:sp>
        <p:nvSpPr>
          <p:cNvPr id="254"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heel(1)">
                                      <p:cBhvr>
                                        <p:cTn id="7" dur="125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circle(in)">
                                      <p:cBhvr>
                                        <p:cTn id="12" dur="1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30" name="矩形"/>
          <p:cNvSpPr/>
          <p:nvPr/>
        </p:nvSpPr>
        <p:spPr>
          <a:xfrm>
            <a:off x="1187530" y="1851650"/>
            <a:ext cx="6480720" cy="193899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u="none" strike="noStrike" kern="1200" cap="none" spc="0" baseline="0" dirty="0" smtClean="0">
                <a:solidFill>
                  <a:schemeClr val="tx1"/>
                </a:solidFill>
                <a:latin typeface="Arial" charset="0"/>
                <a:ea typeface="宋体" charset="-122"/>
                <a:cs typeface="华文细黑" charset="0"/>
              </a:rPr>
              <a:t>       年</a:t>
            </a:r>
            <a:r>
              <a:rPr lang="zh-CN" altLang="en-US" sz="2400" u="none" strike="noStrike" kern="1200" cap="none" spc="0" baseline="0" dirty="0">
                <a:solidFill>
                  <a:schemeClr val="tx1"/>
                </a:solidFill>
                <a:latin typeface="Arial" charset="0"/>
                <a:ea typeface="宋体" charset="-122"/>
                <a:cs typeface="华文细黑" charset="0"/>
              </a:rPr>
              <a:t>满十八岁的中国工人、农民、军人、知识分子和其他社会阶层的先进分子，承认党的纲领和章程，愿意参加党的一个组织并在其中积极工作、执行党的决议和按期交纳党费的，可以申请加入中国共产党。</a:t>
            </a:r>
          </a:p>
        </p:txBody>
      </p:sp>
      <p:sp>
        <p:nvSpPr>
          <p:cNvPr id="131" name="矩形"/>
          <p:cNvSpPr/>
          <p:nvPr/>
        </p:nvSpPr>
        <p:spPr>
          <a:xfrm>
            <a:off x="179390" y="1059540"/>
            <a:ext cx="4536504" cy="5232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dirty="0">
                <a:solidFill>
                  <a:schemeClr val="tx1"/>
                </a:solidFill>
                <a:latin typeface="Arial" charset="0"/>
                <a:ea typeface="宋体" charset="-122"/>
                <a:cs typeface="华文细黑" charset="0"/>
              </a:rPr>
              <a:t>15</a:t>
            </a:r>
            <a:r>
              <a:rPr lang="zh-CN" altLang="en-US" sz="2800" u="none" strike="noStrike" kern="1200" cap="none" spc="0" baseline="0" dirty="0">
                <a:solidFill>
                  <a:schemeClr val="tx1"/>
                </a:solidFill>
                <a:latin typeface="Arial" charset="0"/>
                <a:ea typeface="宋体" charset="-122"/>
                <a:cs typeface="华文细黑" charset="0"/>
              </a:rPr>
              <a:t>、申请入党的条件</a:t>
            </a:r>
          </a:p>
        </p:txBody>
      </p:sp>
      <p:sp>
        <p:nvSpPr>
          <p:cNvPr id="255"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randombar(horizontal)">
                                      <p:cBhvr>
                                        <p:cTn id="7" dur="5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wheel(1)">
                                      <p:cBhvr>
                                        <p:cTn id="12"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122"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124" name="矩形"/>
          <p:cNvSpPr/>
          <p:nvPr/>
        </p:nvSpPr>
        <p:spPr>
          <a:xfrm>
            <a:off x="1044109" y="2293128"/>
            <a:ext cx="7775881" cy="4616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u="none" strike="noStrike" kern="1200" cap="none" spc="0" baseline="0" dirty="0">
                <a:solidFill>
                  <a:schemeClr val="tx1"/>
                </a:solidFill>
                <a:latin typeface="Arial" charset="0"/>
                <a:ea typeface="宋体" charset="-122"/>
                <a:cs typeface="华文细黑" charset="0"/>
              </a:rPr>
              <a:t>理论联系实际、密切联系群众、批评与自我批评。</a:t>
            </a:r>
          </a:p>
        </p:txBody>
      </p:sp>
      <p:sp>
        <p:nvSpPr>
          <p:cNvPr id="125" name="矩形"/>
          <p:cNvSpPr/>
          <p:nvPr/>
        </p:nvSpPr>
        <p:spPr>
          <a:xfrm>
            <a:off x="179390" y="1119545"/>
            <a:ext cx="4752660" cy="5232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dirty="0">
                <a:solidFill>
                  <a:schemeClr val="tx1"/>
                </a:solidFill>
                <a:latin typeface="Arial" charset="0"/>
                <a:ea typeface="宋体" charset="-122"/>
                <a:cs typeface="华文细黑" charset="0"/>
              </a:rPr>
              <a:t>14</a:t>
            </a:r>
            <a:r>
              <a:rPr lang="zh-CN" altLang="en-US" sz="2800" u="none" strike="noStrike" kern="1200" cap="none" spc="0" baseline="0" dirty="0">
                <a:solidFill>
                  <a:schemeClr val="tx1"/>
                </a:solidFill>
                <a:latin typeface="Arial" charset="0"/>
                <a:ea typeface="宋体" charset="-122"/>
                <a:cs typeface="华文细黑" charset="0"/>
              </a:rPr>
              <a:t>、党的三大优良作风</a:t>
            </a:r>
          </a:p>
        </p:txBody>
      </p:sp>
      <p:sp>
        <p:nvSpPr>
          <p:cNvPr id="256"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134"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136" name="矩形"/>
          <p:cNvSpPr/>
          <p:nvPr/>
        </p:nvSpPr>
        <p:spPr>
          <a:xfrm>
            <a:off x="1043510" y="1779640"/>
            <a:ext cx="7345020" cy="2677656"/>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u="none" strike="noStrike" kern="1200" cap="none" spc="0" baseline="0" dirty="0" smtClean="0">
                <a:solidFill>
                  <a:schemeClr val="tx1"/>
                </a:solidFill>
                <a:latin typeface="Arial" charset="0"/>
                <a:ea typeface="宋体" charset="-122"/>
                <a:cs typeface="华文细黑" charset="0"/>
              </a:rPr>
              <a:t>       中国共产党</a:t>
            </a:r>
            <a:r>
              <a:rPr lang="zh-CN" altLang="en-US" sz="2400" u="none" strike="noStrike" kern="1200" cap="none" spc="0" baseline="0" dirty="0">
                <a:solidFill>
                  <a:schemeClr val="tx1"/>
                </a:solidFill>
                <a:latin typeface="Arial" charset="0"/>
                <a:ea typeface="宋体" charset="-122"/>
                <a:cs typeface="华文细黑" charset="0"/>
              </a:rPr>
              <a:t>党员是中国工人阶级的有共产主义觉悟的先锋战士。</a:t>
            </a:r>
            <a:endParaRPr lang="en-US" altLang="zh-CN" sz="2400" u="none" strike="noStrike" kern="1200" cap="none" spc="0" baseline="0" dirty="0">
              <a:solidFill>
                <a:schemeClr val="tx1"/>
              </a:solidFill>
              <a:latin typeface="Arial" charset="0"/>
              <a:ea typeface="宋体" charset="-122"/>
              <a:cs typeface="华文细黑" charset="0"/>
            </a:endParaRPr>
          </a:p>
          <a:p>
            <a:pPr marL="0" indent="0" algn="l">
              <a:lnSpc>
                <a:spcPct val="100000"/>
              </a:lnSpc>
              <a:spcBef>
                <a:spcPts val="0"/>
              </a:spcBef>
              <a:spcAft>
                <a:spcPts val="0"/>
              </a:spcAft>
              <a:buNone/>
            </a:pPr>
            <a:r>
              <a:rPr lang="zh-CN" altLang="en-US" sz="2400" u="none" strike="noStrike" kern="1200" cap="none" spc="0" baseline="0" dirty="0" smtClean="0">
                <a:solidFill>
                  <a:schemeClr val="tx1"/>
                </a:solidFill>
                <a:latin typeface="Arial" charset="0"/>
                <a:ea typeface="宋体" charset="-122"/>
                <a:cs typeface="华文细黑" charset="0"/>
              </a:rPr>
              <a:t>       中国共产党</a:t>
            </a:r>
            <a:r>
              <a:rPr lang="zh-CN" altLang="en-US" sz="2400" u="none" strike="noStrike" kern="1200" cap="none" spc="0" baseline="0" dirty="0">
                <a:solidFill>
                  <a:schemeClr val="tx1"/>
                </a:solidFill>
                <a:latin typeface="Arial" charset="0"/>
                <a:ea typeface="宋体" charset="-122"/>
                <a:cs typeface="华文细黑" charset="0"/>
              </a:rPr>
              <a:t>党员必须全心全意为人民服务，不惜牺牲个人的一切，为实现共产主义奋斗终身。</a:t>
            </a:r>
            <a:endParaRPr lang="en-US" altLang="zh-CN" sz="2400" u="none" strike="noStrike" kern="1200" cap="none" spc="0" baseline="0" dirty="0">
              <a:solidFill>
                <a:schemeClr val="tx1"/>
              </a:solidFill>
              <a:latin typeface="Arial" charset="0"/>
              <a:ea typeface="宋体" charset="-122"/>
              <a:cs typeface="华文细黑" charset="0"/>
            </a:endParaRPr>
          </a:p>
          <a:p>
            <a:pPr marL="0" indent="0" algn="l">
              <a:lnSpc>
                <a:spcPct val="100000"/>
              </a:lnSpc>
              <a:spcBef>
                <a:spcPts val="0"/>
              </a:spcBef>
              <a:spcAft>
                <a:spcPts val="0"/>
              </a:spcAft>
              <a:buNone/>
            </a:pPr>
            <a:r>
              <a:rPr lang="zh-CN" altLang="en-US" sz="2400" u="none" strike="noStrike" kern="1200" cap="none" spc="0" baseline="0" dirty="0" smtClean="0">
                <a:solidFill>
                  <a:schemeClr val="tx1"/>
                </a:solidFill>
                <a:latin typeface="Arial" charset="0"/>
                <a:ea typeface="宋体" charset="-122"/>
                <a:cs typeface="华文细黑" charset="0"/>
              </a:rPr>
              <a:t>       中国共产党</a:t>
            </a:r>
            <a:r>
              <a:rPr lang="zh-CN" altLang="en-US" sz="2400" u="none" strike="noStrike" kern="1200" cap="none" spc="0" baseline="0" dirty="0">
                <a:solidFill>
                  <a:schemeClr val="tx1"/>
                </a:solidFill>
                <a:latin typeface="Arial" charset="0"/>
                <a:ea typeface="宋体" charset="-122"/>
                <a:cs typeface="华文细黑" charset="0"/>
              </a:rPr>
              <a:t>党员永远是劳动人民的普通一员。除了法律和政策规定范围内的个人利益和工作职权以外，所有共产党员都不得谋求任何私利和特权。</a:t>
            </a:r>
          </a:p>
        </p:txBody>
      </p:sp>
      <p:sp>
        <p:nvSpPr>
          <p:cNvPr id="137" name="矩形"/>
          <p:cNvSpPr/>
          <p:nvPr/>
        </p:nvSpPr>
        <p:spPr>
          <a:xfrm>
            <a:off x="141792" y="942968"/>
            <a:ext cx="4392488" cy="5232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dirty="0">
                <a:solidFill>
                  <a:schemeClr val="tx1"/>
                </a:solidFill>
                <a:latin typeface="Arial" charset="0"/>
                <a:ea typeface="宋体" charset="-122"/>
                <a:cs typeface="华文细黑" charset="0"/>
              </a:rPr>
              <a:t>16</a:t>
            </a:r>
            <a:r>
              <a:rPr lang="zh-CN" altLang="en-US" sz="2800" u="none" strike="noStrike" kern="1200" cap="none" spc="0" baseline="0" dirty="0">
                <a:solidFill>
                  <a:schemeClr val="tx1"/>
                </a:solidFill>
                <a:latin typeface="Arial" charset="0"/>
                <a:ea typeface="宋体" charset="-122"/>
                <a:cs typeface="华文细黑" charset="0"/>
              </a:rPr>
              <a:t>、党员的基本条件</a:t>
            </a:r>
          </a:p>
        </p:txBody>
      </p:sp>
      <p:sp>
        <p:nvSpPr>
          <p:cNvPr id="257"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barn(inVertical)">
                                      <p:cBhvr>
                                        <p:cTn id="7" dur="5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randombar(horizontal)">
                                      <p:cBhvr>
                                        <p:cTn id="12" dur="75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34"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35" name="矩形"/>
          <p:cNvSpPr/>
          <p:nvPr/>
        </p:nvSpPr>
        <p:spPr>
          <a:xfrm>
            <a:off x="703262" y="189436"/>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a:lnSpc>
                <a:spcPct val="100000"/>
              </a:lnSpc>
              <a:spcBef>
                <a:spcPts val="0"/>
              </a:spcBef>
              <a:spcAft>
                <a:spcPts val="0"/>
              </a:spcAft>
              <a:buNone/>
            </a:pPr>
            <a:r>
              <a:rPr lang="zh-CN" altLang="en-US" sz="1400" b="0" u="none" strike="noStrike" kern="1200" cap="none" spc="0" baseline="0">
                <a:solidFill>
                  <a:schemeClr val="bg1"/>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chemeClr val="tx1"/>
              </a:solidFill>
              <a:latin typeface="Arial" charset="0"/>
              <a:ea typeface="宋体" charset="-122"/>
              <a:cs typeface="华文细黑" charset="0"/>
            </a:endParaRPr>
          </a:p>
        </p:txBody>
      </p:sp>
      <p:sp>
        <p:nvSpPr>
          <p:cNvPr id="36" name="矩形"/>
          <p:cNvSpPr/>
          <p:nvPr/>
        </p:nvSpPr>
        <p:spPr>
          <a:xfrm>
            <a:off x="1115520" y="877642"/>
            <a:ext cx="7056329" cy="286232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dirty="0">
                <a:solidFill>
                  <a:schemeClr val="tx1"/>
                </a:solidFill>
                <a:latin typeface="Arial" charset="0"/>
                <a:ea typeface="宋体" charset="-122"/>
                <a:cs typeface="华文细黑" charset="0"/>
              </a:rPr>
              <a:t>       </a:t>
            </a:r>
            <a:r>
              <a:rPr lang="en-US" altLang="zh-CN" sz="2800" u="none" strike="noStrike" kern="1200" cap="none" spc="0" baseline="0" dirty="0" err="1">
                <a:solidFill>
                  <a:schemeClr val="tx1"/>
                </a:solidFill>
                <a:latin typeface="Arial" charset="0"/>
                <a:ea typeface="宋体" charset="-122"/>
                <a:cs typeface="华文细黑" charset="0"/>
              </a:rPr>
              <a:t>艺术</a:t>
            </a:r>
            <a:r>
              <a:rPr lang="zh-CN" altLang="en-US" sz="2800" u="none" strike="noStrike" kern="1200" cap="none" spc="0" baseline="0" dirty="0">
                <a:solidFill>
                  <a:schemeClr val="tx1"/>
                </a:solidFill>
                <a:latin typeface="Arial" charset="0"/>
                <a:ea typeface="宋体" charset="-122"/>
                <a:cs typeface="华文细黑" charset="0"/>
              </a:rPr>
              <a:t>设计学院党总支在“两学一做”学习教育中的部分</a:t>
            </a:r>
            <a:r>
              <a:rPr lang="zh-CN" altLang="en-US" sz="2800" u="none" strike="noStrike" kern="1200" cap="none" spc="0" baseline="0" dirty="0" smtClean="0">
                <a:solidFill>
                  <a:schemeClr val="tx1"/>
                </a:solidFill>
                <a:latin typeface="Arial" charset="0"/>
                <a:ea typeface="宋体" charset="-122"/>
                <a:cs typeface="华文细黑" charset="0"/>
              </a:rPr>
              <a:t>要求</a:t>
            </a:r>
            <a:endParaRPr lang="en-US" altLang="zh-CN" sz="2800" u="none" strike="noStrike" kern="1200" cap="none" spc="0" baseline="0" dirty="0">
              <a:solidFill>
                <a:schemeClr val="tx1"/>
              </a:solidFill>
              <a:latin typeface="Arial" charset="0"/>
              <a:ea typeface="宋体" charset="-122"/>
              <a:cs typeface="华文细黑" charset="0"/>
            </a:endParaRPr>
          </a:p>
          <a:p>
            <a:pPr marL="0" indent="0" algn="l">
              <a:lnSpc>
                <a:spcPct val="100000"/>
              </a:lnSpc>
              <a:spcBef>
                <a:spcPts val="1200"/>
              </a:spcBef>
              <a:spcAft>
                <a:spcPts val="0"/>
              </a:spcAft>
              <a:buNone/>
            </a:pPr>
            <a:r>
              <a:rPr lang="en-US" altLang="zh-CN" sz="1800" u="none" strike="noStrike" kern="1200" cap="none" spc="0" baseline="0" dirty="0">
                <a:solidFill>
                  <a:schemeClr val="tx1"/>
                </a:solidFill>
                <a:latin typeface="Arial" charset="0"/>
                <a:ea typeface="宋体" charset="-122"/>
                <a:cs typeface="华文细黑" charset="0"/>
              </a:rPr>
              <a:t>          </a:t>
            </a:r>
          </a:p>
          <a:p>
            <a:pPr marL="0" indent="0" algn="l">
              <a:lnSpc>
                <a:spcPct val="100000"/>
              </a:lnSpc>
              <a:spcBef>
                <a:spcPts val="0"/>
              </a:spcBef>
              <a:spcAft>
                <a:spcPts val="0"/>
              </a:spcAft>
              <a:buNone/>
            </a:pPr>
            <a:r>
              <a:rPr lang="en-US" altLang="zh-CN" sz="1600" u="none" strike="noStrike" kern="1200" cap="none" spc="0" baseline="0" dirty="0">
                <a:solidFill>
                  <a:schemeClr val="tx1"/>
                </a:solidFill>
                <a:latin typeface="Arial" charset="0"/>
                <a:ea typeface="宋体" charset="-122"/>
                <a:cs typeface="华文细黑" charset="0"/>
              </a:rPr>
              <a:t>        </a:t>
            </a:r>
            <a:r>
              <a:rPr lang="en-US" altLang="zh-CN" sz="1600" u="none" strike="noStrike" kern="1200" cap="none" spc="0" baseline="0" dirty="0" smtClean="0">
                <a:solidFill>
                  <a:schemeClr val="tx1"/>
                </a:solidFill>
                <a:latin typeface="Arial" charset="0"/>
                <a:ea typeface="宋体" charset="-122"/>
                <a:cs typeface="华文细黑" charset="0"/>
              </a:rPr>
              <a:t>  </a:t>
            </a:r>
            <a:r>
              <a:rPr lang="zh-CN" altLang="en-US" sz="2400" u="none" strike="noStrike" kern="1200" cap="none" spc="0" baseline="0" dirty="0" smtClean="0">
                <a:solidFill>
                  <a:schemeClr val="tx1"/>
                </a:solidFill>
                <a:latin typeface="Arial" charset="0"/>
                <a:ea typeface="宋体" charset="-122"/>
                <a:cs typeface="华文细黑" charset="0"/>
              </a:rPr>
              <a:t>为</a:t>
            </a:r>
            <a:r>
              <a:rPr lang="zh-CN" altLang="en-US" sz="2400" u="none" strike="noStrike" kern="1200" cap="none" spc="0" baseline="0" dirty="0">
                <a:solidFill>
                  <a:schemeClr val="tx1"/>
                </a:solidFill>
                <a:latin typeface="Arial" charset="0"/>
                <a:ea typeface="宋体" charset="-122"/>
                <a:cs typeface="华文细黑" charset="0"/>
              </a:rPr>
              <a:t>深入贯彻落实中共中央办公厅《关于在全体党员中开展“学党章党规、学系列讲话，做合格党员”学习教育方案》的要求，艺术学院党总支要求党总支全体党员必须牢记下述内容：</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图片" descr="22"/>
          <p:cNvPicPr>
            <a:picLocks noChangeAspect="1"/>
          </p:cNvPicPr>
          <p:nvPr/>
        </p:nvPicPr>
        <p:blipFill>
          <a:blip r:embed="rId3" cstate="print"/>
          <a:stretch>
            <a:fillRect/>
          </a:stretch>
        </p:blipFill>
        <p:spPr>
          <a:xfrm>
            <a:off x="0" y="0"/>
            <a:ext cx="9133840" cy="5142230"/>
          </a:xfrm>
          <a:prstGeom prst="rect">
            <a:avLst/>
          </a:prstGeom>
          <a:noFill/>
          <a:ln w="9525" cap="flat" cmpd="sng">
            <a:noFill/>
            <a:prstDash val="solid"/>
            <a:miter/>
          </a:ln>
        </p:spPr>
      </p:pic>
      <p:sp>
        <p:nvSpPr>
          <p:cNvPr id="142" name="矩形"/>
          <p:cNvSpPr/>
          <p:nvPr/>
        </p:nvSpPr>
        <p:spPr>
          <a:xfrm>
            <a:off x="467430" y="1552737"/>
            <a:ext cx="8425170" cy="32004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400" u="none" strike="noStrike" kern="1200" cap="none" spc="0" baseline="0" dirty="0">
                <a:solidFill>
                  <a:schemeClr val="tx1"/>
                </a:solidFill>
                <a:latin typeface="Arial" charset="0"/>
                <a:ea typeface="宋体" charset="-122"/>
                <a:cs typeface="华文细黑" charset="0"/>
              </a:rPr>
              <a:t>      </a:t>
            </a:r>
            <a:r>
              <a:rPr lang="en-US" altLang="zh-CN" sz="2000" u="none" strike="noStrike" kern="1200" cap="none" spc="0" baseline="0" dirty="0">
                <a:solidFill>
                  <a:schemeClr val="tx1"/>
                </a:solidFill>
                <a:latin typeface="Arial" charset="0"/>
                <a:ea typeface="宋体" charset="-122"/>
                <a:cs typeface="华文细黑" charset="0"/>
              </a:rPr>
              <a:t>（</a:t>
            </a:r>
            <a:r>
              <a:rPr lang="zh-CN" altLang="en-US" sz="2000" u="none" strike="noStrike" kern="1200" cap="none" spc="0" baseline="0" dirty="0">
                <a:solidFill>
                  <a:schemeClr val="tx1"/>
                </a:solidFill>
                <a:latin typeface="Arial" charset="0"/>
                <a:ea typeface="宋体" charset="-122"/>
                <a:cs typeface="华文细黑" charset="0"/>
              </a:rPr>
              <a:t>一）认真学习马克思列宁主义、毛泽东思想、邓小平理论、“三个代表”重要思想和科学发展观，学习党的路线、方针、政策和决议，学习党的基本知识，学习科学、文化、法律和业务知识，努力提高为人民服务的本领。</a:t>
            </a:r>
            <a:endParaRPr lang="en-US" altLang="zh-CN" sz="2000" u="none" strike="noStrike" kern="1200" cap="none" spc="0" baseline="0" dirty="0">
              <a:solidFill>
                <a:schemeClr val="tx1"/>
              </a:solidFill>
              <a:latin typeface="Arial" charset="0"/>
              <a:ea typeface="宋体" charset="-122"/>
              <a:cs typeface="华文细黑" charset="0"/>
            </a:endParaRPr>
          </a:p>
          <a:p>
            <a:pPr marL="0" indent="0" algn="l">
              <a:lnSpc>
                <a:spcPct val="100000"/>
              </a:lnSpc>
              <a:spcBef>
                <a:spcPts val="0"/>
              </a:spcBef>
              <a:spcAft>
                <a:spcPts val="0"/>
              </a:spcAft>
              <a:buNone/>
            </a:pPr>
            <a:r>
              <a:rPr lang="zh-CN" altLang="en-US" sz="2000" u="none" strike="noStrike" kern="1200" cap="none" spc="0" baseline="0" dirty="0">
                <a:solidFill>
                  <a:schemeClr val="tx1"/>
                </a:solidFill>
                <a:latin typeface="Arial" charset="0"/>
                <a:ea typeface="宋体" charset="-122"/>
                <a:cs typeface="华文细黑" charset="0"/>
              </a:rPr>
              <a:t>　  （二）贯彻执行党的基本路线和各项方针、政策，带头参加改革开放和社会主义现代化建设，带动群众为经济发展和社会进步艰苦奋斗，在生产、工作、学习和社会生活中起先锋模范作用。</a:t>
            </a:r>
            <a:endParaRPr lang="en-US" altLang="zh-CN" sz="2000" u="none" strike="noStrike" kern="1200" cap="none" spc="0" baseline="0" dirty="0">
              <a:solidFill>
                <a:schemeClr val="tx1"/>
              </a:solidFill>
              <a:latin typeface="Arial" charset="0"/>
              <a:ea typeface="宋体" charset="-122"/>
              <a:cs typeface="华文细黑" charset="0"/>
            </a:endParaRPr>
          </a:p>
          <a:p>
            <a:pPr marL="0" indent="0" algn="l">
              <a:lnSpc>
                <a:spcPct val="100000"/>
              </a:lnSpc>
              <a:spcBef>
                <a:spcPts val="0"/>
              </a:spcBef>
              <a:spcAft>
                <a:spcPts val="0"/>
              </a:spcAft>
              <a:buNone/>
            </a:pPr>
            <a:r>
              <a:rPr lang="zh-CN" altLang="en-US" sz="2000" u="none" strike="noStrike" kern="1200" cap="none" spc="0" baseline="0" dirty="0">
                <a:solidFill>
                  <a:schemeClr val="tx1"/>
                </a:solidFill>
                <a:latin typeface="Arial" charset="0"/>
                <a:ea typeface="宋体" charset="-122"/>
                <a:cs typeface="华文细黑" charset="0"/>
              </a:rPr>
              <a:t>　  （三）坚持党和人民的利益高于一切，个人利益服从党和人民的利益，吃苦在前，享受在后，克己奉公，多做贡献</a:t>
            </a:r>
            <a:r>
              <a:rPr lang="zh-CN" altLang="en-US" sz="2000" u="none" strike="noStrike" kern="1200" cap="none" spc="0" baseline="0" dirty="0" smtClean="0">
                <a:solidFill>
                  <a:schemeClr val="tx1"/>
                </a:solidFill>
                <a:latin typeface="Arial" charset="0"/>
                <a:ea typeface="宋体" charset="-122"/>
                <a:cs typeface="华文细黑" charset="0"/>
              </a:rPr>
              <a:t>。</a:t>
            </a:r>
          </a:p>
          <a:p>
            <a:pPr marL="0" indent="0" algn="l">
              <a:lnSpc>
                <a:spcPct val="100000"/>
              </a:lnSpc>
              <a:spcBef>
                <a:spcPts val="0"/>
              </a:spcBef>
              <a:spcAft>
                <a:spcPts val="0"/>
              </a:spcAft>
              <a:buNone/>
            </a:pPr>
            <a:r>
              <a:rPr lang="zh-CN" altLang="en-US" sz="2000" u="none" strike="noStrike" kern="1200" cap="none" spc="0" baseline="0" dirty="0" smtClean="0">
                <a:solidFill>
                  <a:schemeClr val="tx1"/>
                </a:solidFill>
                <a:latin typeface="Arial" charset="0"/>
                <a:ea typeface="宋体" charset="-122"/>
                <a:cs typeface="华文细黑" charset="0"/>
              </a:rPr>
              <a:t>　  　  </a:t>
            </a:r>
            <a:endParaRPr lang="zh-CN" altLang="en-US" sz="2000" u="none" strike="noStrike" kern="1200" cap="none" spc="0" baseline="0" dirty="0">
              <a:solidFill>
                <a:schemeClr val="tx1"/>
              </a:solidFill>
              <a:latin typeface="Arial" charset="0"/>
              <a:ea typeface="宋体" charset="-122"/>
              <a:cs typeface="华文细黑" charset="0"/>
            </a:endParaRPr>
          </a:p>
        </p:txBody>
      </p:sp>
      <p:sp>
        <p:nvSpPr>
          <p:cNvPr id="143" name="矩形"/>
          <p:cNvSpPr/>
          <p:nvPr/>
        </p:nvSpPr>
        <p:spPr>
          <a:xfrm>
            <a:off x="107380" y="950284"/>
            <a:ext cx="5760691" cy="5232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dirty="0">
                <a:solidFill>
                  <a:schemeClr val="tx1"/>
                </a:solidFill>
                <a:latin typeface="Arial" charset="0"/>
                <a:ea typeface="宋体" charset="-122"/>
                <a:cs typeface="华文细黑" charset="0"/>
              </a:rPr>
              <a:t>17</a:t>
            </a:r>
            <a:r>
              <a:rPr lang="zh-CN" altLang="en-US" sz="2800" u="none" strike="noStrike" kern="1200" cap="none" spc="0" baseline="0" dirty="0">
                <a:solidFill>
                  <a:schemeClr val="tx1"/>
                </a:solidFill>
                <a:latin typeface="Arial" charset="0"/>
                <a:ea typeface="宋体" charset="-122"/>
                <a:cs typeface="华文细黑" charset="0"/>
              </a:rPr>
              <a:t>、党员必须履行下列义务：</a:t>
            </a:r>
          </a:p>
        </p:txBody>
      </p:sp>
      <p:sp>
        <p:nvSpPr>
          <p:cNvPr id="258"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750"/>
                                        <p:tgtEl>
                                          <p:spTgt spid="143"/>
                                        </p:tgtEl>
                                      </p:cBhvr>
                                    </p:animEffect>
                                    <p:anim calcmode="lin" valueType="num">
                                      <p:cBhvr>
                                        <p:cTn id="8" dur="750" fill="hold"/>
                                        <p:tgtEl>
                                          <p:spTgt spid="143"/>
                                        </p:tgtEl>
                                        <p:attrNameLst>
                                          <p:attrName>ppt_x</p:attrName>
                                        </p:attrNameLst>
                                      </p:cBhvr>
                                      <p:tavLst>
                                        <p:tav tm="0">
                                          <p:val>
                                            <p:strVal val="#ppt_x"/>
                                          </p:val>
                                        </p:tav>
                                        <p:tav tm="100000">
                                          <p:val>
                                            <p:strVal val="#ppt_x"/>
                                          </p:val>
                                        </p:tav>
                                      </p:tavLst>
                                    </p:anim>
                                    <p:anim calcmode="lin" valueType="num">
                                      <p:cBhvr>
                                        <p:cTn id="9" dur="750" fill="hold"/>
                                        <p:tgtEl>
                                          <p:spTgt spid="1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42"/>
                                        </p:tgtEl>
                                        <p:attrNameLst>
                                          <p:attrName>style.visibility</p:attrName>
                                        </p:attrNameLst>
                                      </p:cBhvr>
                                      <p:to>
                                        <p:strVal val="visible"/>
                                      </p:to>
                                    </p:set>
                                    <p:animEffect transition="in" filter="randombar(horizontal)">
                                      <p:cBhvr>
                                        <p:cTn id="14" dur="75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图片" descr="22"/>
          <p:cNvPicPr>
            <a:picLocks noChangeAspect="1"/>
          </p:cNvPicPr>
          <p:nvPr/>
        </p:nvPicPr>
        <p:blipFill>
          <a:blip r:embed="rId3" cstate="print"/>
          <a:stretch>
            <a:fillRect/>
          </a:stretch>
        </p:blipFill>
        <p:spPr>
          <a:xfrm>
            <a:off x="0" y="0"/>
            <a:ext cx="9133840" cy="5142230"/>
          </a:xfrm>
          <a:prstGeom prst="rect">
            <a:avLst/>
          </a:prstGeom>
          <a:noFill/>
          <a:ln w="9525" cap="flat" cmpd="sng">
            <a:noFill/>
            <a:prstDash val="solid"/>
            <a:miter/>
          </a:ln>
        </p:spPr>
      </p:pic>
      <p:sp>
        <p:nvSpPr>
          <p:cNvPr id="142" name="矩形"/>
          <p:cNvSpPr/>
          <p:nvPr/>
        </p:nvSpPr>
        <p:spPr>
          <a:xfrm>
            <a:off x="1115616" y="1552737"/>
            <a:ext cx="7416323" cy="32918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en-US" altLang="zh-CN" sz="1200" u="none" strike="noStrike" kern="1200" cap="none" spc="0" baseline="0" dirty="0">
                <a:solidFill>
                  <a:schemeClr val="tx1"/>
                </a:solidFill>
                <a:latin typeface="Arial" charset="0"/>
                <a:ea typeface="宋体" charset="-122"/>
                <a:cs typeface="华文细黑" charset="0"/>
              </a:rPr>
              <a:t> </a:t>
            </a:r>
            <a:r>
              <a:rPr lang="zh-CN" altLang="en-US" sz="1200" u="none" strike="noStrike" kern="1200" cap="none" spc="0" baseline="0" dirty="0">
                <a:solidFill>
                  <a:schemeClr val="tx1"/>
                </a:solidFill>
                <a:latin typeface="Arial" charset="0"/>
                <a:ea typeface="宋体" charset="-122"/>
                <a:cs typeface="华文细黑" charset="0"/>
              </a:rPr>
              <a:t>　  </a:t>
            </a:r>
            <a:r>
              <a:rPr lang="zh-CN" altLang="en-US" sz="1200" u="none" strike="noStrike" kern="1200" cap="none" spc="0" baseline="0" dirty="0" smtClean="0">
                <a:solidFill>
                  <a:schemeClr val="tx1"/>
                </a:solidFill>
                <a:latin typeface="Arial" charset="0"/>
                <a:ea typeface="宋体" charset="-122"/>
                <a:cs typeface="华文细黑" charset="0"/>
              </a:rPr>
              <a:t>  </a:t>
            </a:r>
            <a:r>
              <a:rPr lang="zh-CN" altLang="en-US" sz="2000" u="none" strike="noStrike" kern="1200" cap="none" spc="0" baseline="0" dirty="0" smtClean="0">
                <a:solidFill>
                  <a:schemeClr val="tx1"/>
                </a:solidFill>
                <a:latin typeface="Arial" charset="0"/>
                <a:ea typeface="宋体" charset="-122"/>
                <a:cs typeface="华文细黑" charset="0"/>
              </a:rPr>
              <a:t>（</a:t>
            </a:r>
            <a:r>
              <a:rPr lang="zh-CN" altLang="en-US" sz="2000" u="none" strike="noStrike" kern="1200" cap="none" spc="0" baseline="0" dirty="0">
                <a:solidFill>
                  <a:schemeClr val="tx1"/>
                </a:solidFill>
                <a:latin typeface="Arial" charset="0"/>
                <a:ea typeface="宋体" charset="-122"/>
                <a:cs typeface="华文细黑" charset="0"/>
              </a:rPr>
              <a:t>四）自觉遵守党的纪律，模范遵守国家的法律法规，严格保守党和国家的秘密，执行党的决定，服从组织分配，积极完成党的任务。</a:t>
            </a:r>
            <a:endParaRPr lang="en-US" altLang="zh-CN" sz="2000" u="none" strike="noStrike" kern="1200" cap="none" spc="0" baseline="0" dirty="0">
              <a:solidFill>
                <a:schemeClr val="tx1"/>
              </a:solidFill>
              <a:latin typeface="Arial" charset="0"/>
              <a:ea typeface="宋体" charset="-122"/>
              <a:cs typeface="华文细黑" charset="0"/>
            </a:endParaRPr>
          </a:p>
          <a:p>
            <a:pPr marL="0" indent="0" algn="l">
              <a:lnSpc>
                <a:spcPct val="120000"/>
              </a:lnSpc>
              <a:spcBef>
                <a:spcPts val="0"/>
              </a:spcBef>
              <a:spcAft>
                <a:spcPts val="0"/>
              </a:spcAft>
              <a:buNone/>
            </a:pPr>
            <a:r>
              <a:rPr lang="zh-CN" altLang="en-US" sz="2000" u="none" strike="noStrike" kern="1200" cap="none" spc="0" baseline="0" dirty="0">
                <a:solidFill>
                  <a:schemeClr val="tx1"/>
                </a:solidFill>
                <a:latin typeface="Arial" charset="0"/>
                <a:ea typeface="宋体" charset="-122"/>
                <a:cs typeface="华文细黑" charset="0"/>
              </a:rPr>
              <a:t>    </a:t>
            </a:r>
            <a:r>
              <a:rPr lang="zh-CN" altLang="en-US" sz="2000" u="none" strike="noStrike" kern="1200" cap="none" spc="0" baseline="0" dirty="0" smtClean="0">
                <a:solidFill>
                  <a:schemeClr val="tx1"/>
                </a:solidFill>
                <a:latin typeface="Arial" charset="0"/>
                <a:ea typeface="宋体" charset="-122"/>
                <a:cs typeface="华文细黑" charset="0"/>
              </a:rPr>
              <a:t>  （</a:t>
            </a:r>
            <a:r>
              <a:rPr lang="zh-CN" altLang="en-US" sz="2000" u="none" strike="noStrike" kern="1200" cap="none" spc="0" baseline="0" dirty="0">
                <a:solidFill>
                  <a:schemeClr val="tx1"/>
                </a:solidFill>
                <a:latin typeface="Arial" charset="0"/>
                <a:ea typeface="宋体" charset="-122"/>
                <a:cs typeface="华文细黑" charset="0"/>
              </a:rPr>
              <a:t>五）维护党的团结和统一，对党忠诚老实，言行一致，坚决反对一切派别组织和小集团活动，反对阳奉阴违的两面派行为和一切阴谋诡计。</a:t>
            </a:r>
            <a:endParaRPr lang="en-US" altLang="zh-CN" sz="2000" u="none" strike="noStrike" kern="1200" cap="none" spc="0" baseline="0" dirty="0">
              <a:solidFill>
                <a:schemeClr val="tx1"/>
              </a:solidFill>
              <a:latin typeface="Arial" charset="0"/>
              <a:ea typeface="宋体" charset="-122"/>
              <a:cs typeface="华文细黑" charset="0"/>
            </a:endParaRPr>
          </a:p>
          <a:p>
            <a:pPr marL="0" indent="0" algn="l">
              <a:lnSpc>
                <a:spcPct val="120000"/>
              </a:lnSpc>
              <a:spcBef>
                <a:spcPts val="0"/>
              </a:spcBef>
              <a:spcAft>
                <a:spcPts val="0"/>
              </a:spcAft>
              <a:buNone/>
            </a:pPr>
            <a:r>
              <a:rPr lang="zh-CN" altLang="en-US" sz="2000" u="none" strike="noStrike" kern="1200" cap="none" spc="0" baseline="0" dirty="0">
                <a:solidFill>
                  <a:schemeClr val="tx1"/>
                </a:solidFill>
                <a:latin typeface="Arial" charset="0"/>
                <a:ea typeface="宋体" charset="-122"/>
                <a:cs typeface="华文细黑" charset="0"/>
              </a:rPr>
              <a:t>　</a:t>
            </a:r>
            <a:r>
              <a:rPr lang="zh-CN" altLang="en-US" sz="2000" u="none" strike="noStrike" kern="1200" cap="none" spc="0" baseline="0" dirty="0" smtClean="0">
                <a:solidFill>
                  <a:schemeClr val="tx1"/>
                </a:solidFill>
                <a:latin typeface="Arial" charset="0"/>
                <a:ea typeface="宋体" charset="-122"/>
                <a:cs typeface="华文细黑" charset="0"/>
              </a:rPr>
              <a:t>  （</a:t>
            </a:r>
            <a:r>
              <a:rPr lang="zh-CN" altLang="en-US" sz="2000" u="none" strike="noStrike" kern="1200" cap="none" spc="0" baseline="0" dirty="0">
                <a:solidFill>
                  <a:schemeClr val="tx1"/>
                </a:solidFill>
                <a:latin typeface="Arial" charset="0"/>
                <a:ea typeface="宋体" charset="-122"/>
                <a:cs typeface="华文细黑" charset="0"/>
              </a:rPr>
              <a:t>六）切实开展批评和自我批评，勇于揭露和纠正工作中的缺点、错误，坚决同消极腐败现象作斗争。</a:t>
            </a:r>
            <a:endParaRPr lang="en-US" altLang="zh-CN" sz="2000" u="none" strike="noStrike" kern="1200" cap="none" spc="0" baseline="0" dirty="0">
              <a:solidFill>
                <a:schemeClr val="tx1"/>
              </a:solidFill>
              <a:latin typeface="Arial" charset="0"/>
              <a:ea typeface="宋体" charset="-122"/>
              <a:cs typeface="华文细黑" charset="0"/>
            </a:endParaRPr>
          </a:p>
          <a:p>
            <a:pPr marL="0" indent="0" algn="l">
              <a:lnSpc>
                <a:spcPct val="100000"/>
              </a:lnSpc>
              <a:spcBef>
                <a:spcPts val="0"/>
              </a:spcBef>
              <a:spcAft>
                <a:spcPts val="0"/>
              </a:spcAft>
              <a:buNone/>
            </a:pPr>
            <a:r>
              <a:rPr lang="en-US" altLang="zh-CN" u="none" strike="noStrike" kern="1200" cap="none" spc="0" baseline="0" dirty="0">
                <a:solidFill>
                  <a:schemeClr val="tx1"/>
                </a:solidFill>
                <a:latin typeface="Arial" charset="0"/>
                <a:ea typeface="宋体" charset="-122"/>
                <a:cs typeface="华文细黑" charset="0"/>
              </a:rPr>
              <a:t>  　</a:t>
            </a:r>
            <a:endParaRPr lang="zh-CN" altLang="en-US" u="none" strike="noStrike" kern="1200" cap="none" spc="0" baseline="0" dirty="0">
              <a:solidFill>
                <a:schemeClr val="tx1"/>
              </a:solidFill>
              <a:latin typeface="Arial" charset="0"/>
              <a:ea typeface="宋体" charset="-122"/>
              <a:cs typeface="华文细黑" charset="0"/>
            </a:endParaRPr>
          </a:p>
        </p:txBody>
      </p:sp>
      <p:sp>
        <p:nvSpPr>
          <p:cNvPr id="143" name="矩形"/>
          <p:cNvSpPr/>
          <p:nvPr/>
        </p:nvSpPr>
        <p:spPr>
          <a:xfrm>
            <a:off x="107380" y="950284"/>
            <a:ext cx="5760691" cy="5232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dirty="0">
                <a:solidFill>
                  <a:schemeClr val="tx1"/>
                </a:solidFill>
                <a:latin typeface="Arial" charset="0"/>
                <a:ea typeface="宋体" charset="-122"/>
                <a:cs typeface="华文细黑" charset="0"/>
              </a:rPr>
              <a:t>17</a:t>
            </a:r>
            <a:r>
              <a:rPr lang="zh-CN" altLang="en-US" sz="2800" u="none" strike="noStrike" kern="1200" cap="none" spc="0" baseline="0" dirty="0">
                <a:solidFill>
                  <a:schemeClr val="tx1"/>
                </a:solidFill>
                <a:latin typeface="Arial" charset="0"/>
                <a:ea typeface="宋体" charset="-122"/>
                <a:cs typeface="华文细黑" charset="0"/>
              </a:rPr>
              <a:t>、党员必须履行下列义务：</a:t>
            </a:r>
          </a:p>
        </p:txBody>
      </p:sp>
      <p:sp>
        <p:nvSpPr>
          <p:cNvPr id="258"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750"/>
                                        <p:tgtEl>
                                          <p:spTgt spid="143"/>
                                        </p:tgtEl>
                                      </p:cBhvr>
                                    </p:animEffect>
                                    <p:anim calcmode="lin" valueType="num">
                                      <p:cBhvr>
                                        <p:cTn id="8" dur="750" fill="hold"/>
                                        <p:tgtEl>
                                          <p:spTgt spid="143"/>
                                        </p:tgtEl>
                                        <p:attrNameLst>
                                          <p:attrName>ppt_x</p:attrName>
                                        </p:attrNameLst>
                                      </p:cBhvr>
                                      <p:tavLst>
                                        <p:tav tm="0">
                                          <p:val>
                                            <p:strVal val="#ppt_x"/>
                                          </p:val>
                                        </p:tav>
                                        <p:tav tm="100000">
                                          <p:val>
                                            <p:strVal val="#ppt_x"/>
                                          </p:val>
                                        </p:tav>
                                      </p:tavLst>
                                    </p:anim>
                                    <p:anim calcmode="lin" valueType="num">
                                      <p:cBhvr>
                                        <p:cTn id="9" dur="750" fill="hold"/>
                                        <p:tgtEl>
                                          <p:spTgt spid="1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42"/>
                                        </p:tgtEl>
                                        <p:attrNameLst>
                                          <p:attrName>style.visibility</p:attrName>
                                        </p:attrNameLst>
                                      </p:cBhvr>
                                      <p:to>
                                        <p:strVal val="visible"/>
                                      </p:to>
                                    </p:set>
                                    <p:animEffect transition="in" filter="randombar(horizontal)">
                                      <p:cBhvr>
                                        <p:cTn id="14" dur="75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140" name="图片" descr="22"/>
          <p:cNvPicPr>
            <a:picLocks noChangeAspect="1"/>
          </p:cNvPicPr>
          <p:nvPr/>
        </p:nvPicPr>
        <p:blipFill>
          <a:blip r:embed="rId4" cstate="print"/>
          <a:stretch>
            <a:fillRect/>
          </a:stretch>
        </p:blipFill>
        <p:spPr>
          <a:xfrm>
            <a:off x="0" y="0"/>
            <a:ext cx="9133840" cy="5142230"/>
          </a:xfrm>
          <a:prstGeom prst="rect">
            <a:avLst/>
          </a:prstGeom>
          <a:noFill/>
          <a:ln w="9525" cap="flat" cmpd="sng">
            <a:noFill/>
            <a:prstDash val="solid"/>
            <a:miter/>
          </a:ln>
        </p:spPr>
      </p:pic>
      <p:sp>
        <p:nvSpPr>
          <p:cNvPr id="142" name="矩形"/>
          <p:cNvSpPr/>
          <p:nvPr/>
        </p:nvSpPr>
        <p:spPr>
          <a:xfrm>
            <a:off x="1115616" y="1552737"/>
            <a:ext cx="7416323" cy="24079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200" u="none" strike="noStrike" kern="1200" cap="none" spc="0" baseline="0" dirty="0">
                <a:solidFill>
                  <a:schemeClr val="tx1"/>
                </a:solidFill>
                <a:latin typeface="Arial" charset="0"/>
                <a:ea typeface="宋体" charset="-122"/>
                <a:cs typeface="华文细黑" charset="0"/>
              </a:rPr>
              <a:t> </a:t>
            </a:r>
            <a:endParaRPr lang="en-US" altLang="zh-CN" u="none" strike="noStrike" kern="1200" cap="none" spc="0" baseline="0" dirty="0">
              <a:solidFill>
                <a:schemeClr val="tx1"/>
              </a:solidFill>
              <a:latin typeface="Arial" charset="0"/>
              <a:ea typeface="宋体" charset="-122"/>
              <a:cs typeface="华文细黑" charset="0"/>
            </a:endParaRPr>
          </a:p>
          <a:p>
            <a:pPr marL="0" indent="0" algn="l">
              <a:lnSpc>
                <a:spcPct val="140000"/>
              </a:lnSpc>
              <a:spcBef>
                <a:spcPts val="0"/>
              </a:spcBef>
              <a:spcAft>
                <a:spcPts val="0"/>
              </a:spcAft>
              <a:buNone/>
            </a:pPr>
            <a:r>
              <a:rPr lang="en-US" altLang="zh-CN" u="none" strike="noStrike" kern="1200" cap="none" spc="0" baseline="0" dirty="0">
                <a:solidFill>
                  <a:schemeClr val="tx1"/>
                </a:solidFill>
                <a:latin typeface="Arial" charset="0"/>
                <a:ea typeface="宋体" charset="-122"/>
                <a:cs typeface="华文细黑" charset="0"/>
              </a:rPr>
              <a:t>  　</a:t>
            </a:r>
            <a:r>
              <a:rPr lang="en-US" altLang="zh-CN" sz="2000" u="none" strike="noStrike" kern="1200" cap="none" spc="0" baseline="0" dirty="0">
                <a:solidFill>
                  <a:schemeClr val="tx1"/>
                </a:solidFill>
                <a:latin typeface="Arial" charset="0"/>
                <a:ea typeface="宋体" charset="-122"/>
                <a:cs typeface="华文细黑" charset="0"/>
              </a:rPr>
              <a:t>（</a:t>
            </a:r>
            <a:r>
              <a:rPr lang="en-US" altLang="zh-CN" sz="2000" u="none" strike="noStrike" kern="1200" cap="none" spc="0" baseline="0" dirty="0" err="1">
                <a:solidFill>
                  <a:schemeClr val="tx1"/>
                </a:solidFill>
                <a:latin typeface="Arial" charset="0"/>
                <a:ea typeface="宋体" charset="-122"/>
                <a:cs typeface="华文细黑" charset="0"/>
              </a:rPr>
              <a:t>七）密切联系群众，向群众宣传党的主张，遇事同群众商量，及时向党反映群众的意见和要求，维护群众的正当利益</a:t>
            </a:r>
            <a:r>
              <a:rPr lang="en-US" altLang="zh-CN" sz="2000" u="none" strike="noStrike" kern="1200" cap="none" spc="0" baseline="0" dirty="0">
                <a:solidFill>
                  <a:schemeClr val="tx1"/>
                </a:solidFill>
                <a:latin typeface="Arial" charset="0"/>
                <a:ea typeface="宋体" charset="-122"/>
                <a:cs typeface="华文细黑" charset="0"/>
              </a:rPr>
              <a:t>。</a:t>
            </a:r>
          </a:p>
          <a:p>
            <a:pPr marL="0" indent="0" algn="l">
              <a:lnSpc>
                <a:spcPct val="140000"/>
              </a:lnSpc>
              <a:spcBef>
                <a:spcPts val="0"/>
              </a:spcBef>
              <a:spcAft>
                <a:spcPts val="0"/>
              </a:spcAft>
              <a:buNone/>
            </a:pPr>
            <a:r>
              <a:rPr lang="zh-CN" altLang="en-US" sz="2000" u="none" strike="noStrike" kern="1200" cap="none" spc="0" baseline="0" dirty="0">
                <a:solidFill>
                  <a:schemeClr val="tx1"/>
                </a:solidFill>
                <a:latin typeface="Arial" charset="0"/>
                <a:ea typeface="宋体" charset="-122"/>
                <a:cs typeface="华文细黑" charset="0"/>
              </a:rPr>
              <a:t>　  （八）发扬社会主义新风尚，带头实践社会主义荣辱观，提倡共产主义道德，为了保护国家和人民的利益，在一切困难和危险的时刻挺身而出，英勇斗争，不怕牺牲。</a:t>
            </a:r>
          </a:p>
        </p:txBody>
      </p:sp>
      <p:sp>
        <p:nvSpPr>
          <p:cNvPr id="143" name="矩形"/>
          <p:cNvSpPr/>
          <p:nvPr/>
        </p:nvSpPr>
        <p:spPr>
          <a:xfrm>
            <a:off x="107380" y="950284"/>
            <a:ext cx="5760691" cy="5232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dirty="0">
                <a:solidFill>
                  <a:schemeClr val="tx1"/>
                </a:solidFill>
                <a:latin typeface="Arial" charset="0"/>
                <a:ea typeface="宋体" charset="-122"/>
                <a:cs typeface="华文细黑" charset="0"/>
              </a:rPr>
              <a:t>17</a:t>
            </a:r>
            <a:r>
              <a:rPr lang="zh-CN" altLang="en-US" sz="2800" u="none" strike="noStrike" kern="1200" cap="none" spc="0" baseline="0" dirty="0">
                <a:solidFill>
                  <a:schemeClr val="tx1"/>
                </a:solidFill>
                <a:latin typeface="Arial" charset="0"/>
                <a:ea typeface="宋体" charset="-122"/>
                <a:cs typeface="华文细黑" charset="0"/>
              </a:rPr>
              <a:t>、党员必须履行下列义务：</a:t>
            </a:r>
          </a:p>
        </p:txBody>
      </p:sp>
      <p:sp>
        <p:nvSpPr>
          <p:cNvPr id="258"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750"/>
                                        <p:tgtEl>
                                          <p:spTgt spid="143"/>
                                        </p:tgtEl>
                                      </p:cBhvr>
                                    </p:animEffect>
                                    <p:anim calcmode="lin" valueType="num">
                                      <p:cBhvr>
                                        <p:cTn id="8" dur="750" fill="hold"/>
                                        <p:tgtEl>
                                          <p:spTgt spid="143"/>
                                        </p:tgtEl>
                                        <p:attrNameLst>
                                          <p:attrName>ppt_x</p:attrName>
                                        </p:attrNameLst>
                                      </p:cBhvr>
                                      <p:tavLst>
                                        <p:tav tm="0">
                                          <p:val>
                                            <p:strVal val="#ppt_x"/>
                                          </p:val>
                                        </p:tav>
                                        <p:tav tm="100000">
                                          <p:val>
                                            <p:strVal val="#ppt_x"/>
                                          </p:val>
                                        </p:tav>
                                      </p:tavLst>
                                    </p:anim>
                                    <p:anim calcmode="lin" valueType="num">
                                      <p:cBhvr>
                                        <p:cTn id="9" dur="750" fill="hold"/>
                                        <p:tgtEl>
                                          <p:spTgt spid="1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42"/>
                                        </p:tgtEl>
                                        <p:attrNameLst>
                                          <p:attrName>style.visibility</p:attrName>
                                        </p:attrNameLst>
                                      </p:cBhvr>
                                      <p:to>
                                        <p:strVal val="visible"/>
                                      </p:to>
                                    </p:set>
                                    <p:animEffect transition="in" filter="randombar(horizontal)">
                                      <p:cBhvr>
                                        <p:cTn id="14" dur="75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146"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148" name="矩形"/>
          <p:cNvSpPr/>
          <p:nvPr/>
        </p:nvSpPr>
        <p:spPr>
          <a:xfrm>
            <a:off x="969323" y="1777259"/>
            <a:ext cx="7634616" cy="28346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200" u="none" strike="noStrike" kern="1200" cap="none" spc="0" baseline="0" dirty="0">
                <a:solidFill>
                  <a:schemeClr val="tx1"/>
                </a:solidFill>
                <a:latin typeface="Arial" charset="0"/>
                <a:ea typeface="宋体" charset="-122"/>
                <a:cs typeface="华文细黑" charset="0"/>
              </a:rPr>
              <a:t>      </a:t>
            </a:r>
            <a:r>
              <a:rPr lang="en-US" altLang="zh-CN" sz="1200" u="none" strike="noStrike" kern="1200" cap="none" spc="0" baseline="0" dirty="0" smtClean="0">
                <a:solidFill>
                  <a:schemeClr val="tx1"/>
                </a:solidFill>
                <a:latin typeface="Arial" charset="0"/>
                <a:ea typeface="宋体" charset="-122"/>
                <a:cs typeface="华文细黑" charset="0"/>
              </a:rPr>
              <a:t>  </a:t>
            </a:r>
            <a:r>
              <a:rPr lang="en-US" altLang="zh-CN" sz="2000" u="none" strike="noStrike" kern="1200" cap="none" spc="0" baseline="0" dirty="0" smtClean="0">
                <a:solidFill>
                  <a:schemeClr val="tx1"/>
                </a:solidFill>
                <a:latin typeface="Arial" charset="0"/>
                <a:ea typeface="宋体" charset="-122"/>
                <a:cs typeface="华文细黑" charset="0"/>
              </a:rPr>
              <a:t>（</a:t>
            </a:r>
            <a:r>
              <a:rPr lang="en-US" altLang="zh-CN" sz="2000" u="none" strike="noStrike" kern="1200" cap="none" spc="0" baseline="0" dirty="0" err="1">
                <a:solidFill>
                  <a:schemeClr val="tx1"/>
                </a:solidFill>
                <a:latin typeface="Arial" charset="0"/>
                <a:ea typeface="宋体" charset="-122"/>
                <a:cs typeface="华文细黑" charset="0"/>
              </a:rPr>
              <a:t>一）参加党的有关会议，阅读党的有关文件，接受党的教育和培训</a:t>
            </a:r>
            <a:r>
              <a:rPr lang="en-US" altLang="zh-CN" sz="2000" u="none" strike="noStrike" kern="1200" cap="none" spc="0" baseline="0" dirty="0">
                <a:solidFill>
                  <a:schemeClr val="tx1"/>
                </a:solidFill>
                <a:latin typeface="Arial" charset="0"/>
                <a:ea typeface="宋体" charset="-122"/>
                <a:cs typeface="华文细黑" charset="0"/>
              </a:rPr>
              <a:t>。</a:t>
            </a:r>
          </a:p>
          <a:p>
            <a:pPr marL="0" indent="0" algn="l">
              <a:lnSpc>
                <a:spcPct val="100000"/>
              </a:lnSpc>
              <a:spcBef>
                <a:spcPts val="0"/>
              </a:spcBef>
              <a:spcAft>
                <a:spcPts val="0"/>
              </a:spcAft>
              <a:buNone/>
            </a:pPr>
            <a:r>
              <a:rPr lang="en-US" altLang="zh-CN" sz="2000" u="none" strike="noStrike" kern="1200" cap="none" spc="0" baseline="0" dirty="0">
                <a:solidFill>
                  <a:schemeClr val="tx1"/>
                </a:solidFill>
                <a:latin typeface="Arial" charset="0"/>
                <a:ea typeface="宋体" charset="-122"/>
                <a:cs typeface="华文细黑" charset="0"/>
              </a:rPr>
              <a:t>   </a:t>
            </a:r>
            <a:r>
              <a:rPr lang="en-US" altLang="zh-CN" sz="2000" u="none" strike="noStrike" kern="1200" cap="none" spc="0" baseline="0" dirty="0" smtClean="0">
                <a:solidFill>
                  <a:schemeClr val="tx1"/>
                </a:solidFill>
                <a:latin typeface="Arial" charset="0"/>
                <a:ea typeface="宋体" charset="-122"/>
                <a:cs typeface="华文细黑" charset="0"/>
              </a:rPr>
              <a:t>  （</a:t>
            </a:r>
            <a:r>
              <a:rPr lang="en-US" altLang="zh-CN" sz="2000" u="none" strike="noStrike" kern="1200" cap="none" spc="0" baseline="0" dirty="0" err="1">
                <a:solidFill>
                  <a:schemeClr val="tx1"/>
                </a:solidFill>
                <a:latin typeface="Arial" charset="0"/>
                <a:ea typeface="宋体" charset="-122"/>
                <a:cs typeface="华文细黑" charset="0"/>
              </a:rPr>
              <a:t>二）在党的会议上和党报党刊上，参加关于党的政策问题的讨论</a:t>
            </a:r>
            <a:r>
              <a:rPr lang="en-US" altLang="zh-CN" sz="2000" u="none" strike="noStrike" kern="1200" cap="none" spc="0" baseline="0" dirty="0">
                <a:solidFill>
                  <a:schemeClr val="tx1"/>
                </a:solidFill>
                <a:latin typeface="Arial" charset="0"/>
                <a:ea typeface="宋体" charset="-122"/>
                <a:cs typeface="华文细黑" charset="0"/>
              </a:rPr>
              <a:t>。</a:t>
            </a:r>
          </a:p>
          <a:p>
            <a:pPr marL="0" indent="0" algn="l">
              <a:lnSpc>
                <a:spcPct val="100000"/>
              </a:lnSpc>
              <a:spcBef>
                <a:spcPts val="0"/>
              </a:spcBef>
              <a:spcAft>
                <a:spcPts val="0"/>
              </a:spcAft>
              <a:buNone/>
            </a:pPr>
            <a:r>
              <a:rPr lang="en-US" altLang="zh-CN" sz="2000" u="none" strike="noStrike" kern="1200" cap="none" spc="0" baseline="0" dirty="0">
                <a:solidFill>
                  <a:schemeClr val="tx1"/>
                </a:solidFill>
                <a:latin typeface="Arial" charset="0"/>
                <a:ea typeface="宋体" charset="-122"/>
                <a:cs typeface="华文细黑" charset="0"/>
              </a:rPr>
              <a:t>   </a:t>
            </a:r>
            <a:r>
              <a:rPr lang="en-US" altLang="zh-CN" sz="2000" u="none" strike="noStrike" kern="1200" cap="none" spc="0" baseline="0" dirty="0" smtClean="0">
                <a:solidFill>
                  <a:schemeClr val="tx1"/>
                </a:solidFill>
                <a:latin typeface="Arial" charset="0"/>
                <a:ea typeface="宋体" charset="-122"/>
                <a:cs typeface="华文细黑" charset="0"/>
              </a:rPr>
              <a:t>  （</a:t>
            </a:r>
            <a:r>
              <a:rPr lang="en-US" altLang="zh-CN" sz="2000" u="none" strike="noStrike" kern="1200" cap="none" spc="0" baseline="0" dirty="0" err="1">
                <a:solidFill>
                  <a:schemeClr val="tx1"/>
                </a:solidFill>
                <a:latin typeface="Arial" charset="0"/>
                <a:ea typeface="宋体" charset="-122"/>
                <a:cs typeface="华文细黑" charset="0"/>
              </a:rPr>
              <a:t>三）对党的工作提出建议和倡议</a:t>
            </a:r>
            <a:r>
              <a:rPr lang="en-US" altLang="zh-CN" sz="2000" u="none" strike="noStrike" kern="1200" cap="none" spc="0" baseline="0" dirty="0">
                <a:solidFill>
                  <a:schemeClr val="tx1"/>
                </a:solidFill>
                <a:latin typeface="Arial" charset="0"/>
                <a:ea typeface="宋体" charset="-122"/>
                <a:cs typeface="华文细黑" charset="0"/>
              </a:rPr>
              <a:t>。</a:t>
            </a:r>
          </a:p>
          <a:p>
            <a:pPr marL="0" indent="0" algn="l">
              <a:lnSpc>
                <a:spcPct val="100000"/>
              </a:lnSpc>
              <a:spcBef>
                <a:spcPts val="0"/>
              </a:spcBef>
              <a:spcAft>
                <a:spcPts val="0"/>
              </a:spcAft>
              <a:buNone/>
            </a:pPr>
            <a:r>
              <a:rPr lang="en-US" altLang="zh-CN" sz="2000" u="none" strike="noStrike" kern="1200" cap="none" spc="0" baseline="0" dirty="0">
                <a:solidFill>
                  <a:schemeClr val="tx1"/>
                </a:solidFill>
                <a:latin typeface="Arial" charset="0"/>
                <a:ea typeface="宋体" charset="-122"/>
                <a:cs typeface="华文细黑" charset="0"/>
              </a:rPr>
              <a:t>   </a:t>
            </a:r>
            <a:r>
              <a:rPr lang="en-US" altLang="zh-CN" sz="2000" u="none" strike="noStrike" kern="1200" cap="none" spc="0" baseline="0" dirty="0" smtClean="0">
                <a:solidFill>
                  <a:schemeClr val="tx1"/>
                </a:solidFill>
                <a:latin typeface="Arial" charset="0"/>
                <a:ea typeface="宋体" charset="-122"/>
                <a:cs typeface="华文细黑" charset="0"/>
              </a:rPr>
              <a:t>  （</a:t>
            </a:r>
            <a:r>
              <a:rPr lang="en-US" altLang="zh-CN" sz="2000" u="none" strike="noStrike" kern="1200" cap="none" spc="0" baseline="0" dirty="0">
                <a:solidFill>
                  <a:schemeClr val="tx1"/>
                </a:solidFill>
                <a:latin typeface="Arial" charset="0"/>
                <a:ea typeface="宋体" charset="-122"/>
                <a:cs typeface="华文细黑" charset="0"/>
              </a:rPr>
              <a:t>四）在党的会议上有根据地批评党的任何组织和任何党员，向党负责地揭发、检举党的任何组织和任何党员违法乱纪的事实，要求处分违法乱纪的党员，要求罢免或撤换不称职的干部。</a:t>
            </a:r>
          </a:p>
          <a:p>
            <a:pPr marL="0" indent="0" algn="l">
              <a:lnSpc>
                <a:spcPct val="100000"/>
              </a:lnSpc>
              <a:spcBef>
                <a:spcPts val="0"/>
              </a:spcBef>
              <a:spcAft>
                <a:spcPts val="0"/>
              </a:spcAft>
              <a:buNone/>
            </a:pPr>
            <a:r>
              <a:rPr lang="zh-CN" altLang="en-US" sz="2000" u="none" strike="noStrike" kern="1200" cap="none" spc="0" baseline="0" dirty="0">
                <a:solidFill>
                  <a:schemeClr val="tx1"/>
                </a:solidFill>
                <a:latin typeface="Arial" charset="0"/>
                <a:ea typeface="宋体" charset="-122"/>
                <a:cs typeface="华文细黑" charset="0"/>
              </a:rPr>
              <a:t>　   </a:t>
            </a:r>
          </a:p>
        </p:txBody>
      </p:sp>
      <p:sp>
        <p:nvSpPr>
          <p:cNvPr id="149" name="矩形"/>
          <p:cNvSpPr/>
          <p:nvPr/>
        </p:nvSpPr>
        <p:spPr>
          <a:xfrm>
            <a:off x="396875" y="1268095"/>
            <a:ext cx="4306570" cy="51816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a:solidFill>
                  <a:schemeClr val="tx1"/>
                </a:solidFill>
                <a:latin typeface="Arial" charset="0"/>
                <a:ea typeface="宋体" charset="-122"/>
                <a:cs typeface="华文细黑" charset="0"/>
              </a:rPr>
              <a:t>18</a:t>
            </a:r>
            <a:r>
              <a:rPr lang="zh-CN" altLang="en-US" sz="2800" u="none" strike="noStrike" kern="1200" cap="none" spc="0" baseline="0">
                <a:solidFill>
                  <a:schemeClr val="tx1"/>
                </a:solidFill>
                <a:latin typeface="Arial" charset="0"/>
                <a:ea typeface="宋体" charset="-122"/>
                <a:cs typeface="华文细黑" charset="0"/>
              </a:rPr>
              <a:t>、党员享有下列权利：</a:t>
            </a:r>
          </a:p>
        </p:txBody>
      </p:sp>
      <p:sp>
        <p:nvSpPr>
          <p:cNvPr id="259"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p:cTn id="7" dur="750" fill="hold"/>
                                        <p:tgtEl>
                                          <p:spTgt spid="149"/>
                                        </p:tgtEl>
                                        <p:attrNameLst>
                                          <p:attrName>ppt_w</p:attrName>
                                        </p:attrNameLst>
                                      </p:cBhvr>
                                      <p:tavLst>
                                        <p:tav tm="0">
                                          <p:val>
                                            <p:fltVal val="0"/>
                                          </p:val>
                                        </p:tav>
                                        <p:tav tm="100000">
                                          <p:val>
                                            <p:strVal val="#ppt_w"/>
                                          </p:val>
                                        </p:tav>
                                      </p:tavLst>
                                    </p:anim>
                                    <p:anim calcmode="lin" valueType="num">
                                      <p:cBhvr>
                                        <p:cTn id="8" dur="750" fill="hold"/>
                                        <p:tgtEl>
                                          <p:spTgt spid="149"/>
                                        </p:tgtEl>
                                        <p:attrNameLst>
                                          <p:attrName>ppt_h</p:attrName>
                                        </p:attrNameLst>
                                      </p:cBhvr>
                                      <p:tavLst>
                                        <p:tav tm="0">
                                          <p:val>
                                            <p:fltVal val="0"/>
                                          </p:val>
                                        </p:tav>
                                        <p:tav tm="100000">
                                          <p:val>
                                            <p:strVal val="#ppt_h"/>
                                          </p:val>
                                        </p:tav>
                                      </p:tavLst>
                                    </p:anim>
                                    <p:animEffect transition="in" filter="fade">
                                      <p:cBhvr>
                                        <p:cTn id="9" dur="750"/>
                                        <p:tgtEl>
                                          <p:spTgt spid="149"/>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8"/>
                                        </p:tgtEl>
                                        <p:attrNameLst>
                                          <p:attrName>style.visibility</p:attrName>
                                        </p:attrNameLst>
                                      </p:cBhvr>
                                      <p:to>
                                        <p:strVal val="visible"/>
                                      </p:to>
                                    </p:set>
                                    <p:animEffect transition="in" filter="circle(in)">
                                      <p:cBhvr>
                                        <p:cTn id="14" dur="1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图片" descr="22"/>
          <p:cNvPicPr>
            <a:picLocks noChangeAspect="1"/>
          </p:cNvPicPr>
          <p:nvPr/>
        </p:nvPicPr>
        <p:blipFill>
          <a:blip r:embed="rId3" cstate="print"/>
          <a:stretch>
            <a:fillRect/>
          </a:stretch>
        </p:blipFill>
        <p:spPr>
          <a:xfrm>
            <a:off x="0" y="635"/>
            <a:ext cx="9133840" cy="5142230"/>
          </a:xfrm>
          <a:prstGeom prst="rect">
            <a:avLst/>
          </a:prstGeom>
          <a:noFill/>
          <a:ln w="9525" cap="flat" cmpd="sng">
            <a:noFill/>
            <a:prstDash val="solid"/>
            <a:miter/>
          </a:ln>
        </p:spPr>
      </p:pic>
      <p:sp>
        <p:nvSpPr>
          <p:cNvPr id="148" name="矩形"/>
          <p:cNvSpPr/>
          <p:nvPr/>
        </p:nvSpPr>
        <p:spPr>
          <a:xfrm>
            <a:off x="969323" y="1777259"/>
            <a:ext cx="7634616" cy="28346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200" u="none" strike="noStrike" kern="1200" cap="none" spc="0" baseline="0" dirty="0">
                <a:solidFill>
                  <a:schemeClr val="tx1"/>
                </a:solidFill>
                <a:latin typeface="Arial" charset="0"/>
                <a:ea typeface="宋体" charset="-122"/>
                <a:cs typeface="华文细黑" charset="0"/>
              </a:rPr>
              <a:t>      </a:t>
            </a:r>
            <a:r>
              <a:rPr lang="zh-CN" altLang="en-US" sz="1200" u="none" strike="noStrike" kern="1200" cap="none" spc="0" baseline="0" dirty="0">
                <a:solidFill>
                  <a:schemeClr val="tx1"/>
                </a:solidFill>
                <a:latin typeface="Arial" charset="0"/>
                <a:ea typeface="宋体" charset="-122"/>
                <a:cs typeface="华文细黑" charset="0"/>
              </a:rPr>
              <a:t>　 </a:t>
            </a:r>
            <a:r>
              <a:rPr lang="zh-CN" altLang="en-US" sz="2000" u="none" strike="noStrike" kern="1200" cap="none" spc="0" baseline="0" dirty="0" smtClean="0">
                <a:solidFill>
                  <a:schemeClr val="tx1"/>
                </a:solidFill>
                <a:latin typeface="Arial" charset="0"/>
                <a:ea typeface="宋体" charset="-122"/>
                <a:cs typeface="华文细黑" charset="0"/>
              </a:rPr>
              <a:t>（</a:t>
            </a:r>
            <a:r>
              <a:rPr lang="zh-CN" altLang="en-US" sz="2000" u="none" strike="noStrike" kern="1200" cap="none" spc="0" baseline="0" dirty="0">
                <a:solidFill>
                  <a:schemeClr val="tx1"/>
                </a:solidFill>
                <a:latin typeface="Arial" charset="0"/>
                <a:ea typeface="宋体" charset="-122"/>
                <a:cs typeface="华文细黑" charset="0"/>
              </a:rPr>
              <a:t>五）行使表决权、选举权，有被选举权。</a:t>
            </a:r>
            <a:endParaRPr lang="en-US" altLang="zh-CN" sz="2000" u="none" strike="noStrike" kern="1200" cap="none" spc="0" baseline="0" dirty="0">
              <a:solidFill>
                <a:schemeClr val="tx1"/>
              </a:solidFill>
              <a:latin typeface="Arial" charset="0"/>
              <a:ea typeface="宋体" charset="-122"/>
              <a:cs typeface="华文细黑" charset="0"/>
            </a:endParaRPr>
          </a:p>
          <a:p>
            <a:pPr marL="0" indent="0" algn="l">
              <a:lnSpc>
                <a:spcPct val="100000"/>
              </a:lnSpc>
              <a:spcBef>
                <a:spcPts val="0"/>
              </a:spcBef>
              <a:spcAft>
                <a:spcPts val="0"/>
              </a:spcAft>
              <a:buNone/>
            </a:pPr>
            <a:r>
              <a:rPr lang="zh-CN" altLang="en-US" sz="2000" u="none" strike="noStrike" kern="1200" cap="none" spc="0" baseline="0" dirty="0">
                <a:solidFill>
                  <a:schemeClr val="tx1"/>
                </a:solidFill>
                <a:latin typeface="Arial" charset="0"/>
                <a:ea typeface="宋体" charset="-122"/>
                <a:cs typeface="华文细黑" charset="0"/>
              </a:rPr>
              <a:t>　   （六）在党组织讨论决定对党员的党纪处分或作出鉴定时，本人有权参加和进行申辩，其他党员可以为他作证和辩护。</a:t>
            </a:r>
            <a:endParaRPr lang="en-US" altLang="zh-CN" sz="2000" u="none" strike="noStrike" kern="1200" cap="none" spc="0" baseline="0" dirty="0">
              <a:solidFill>
                <a:schemeClr val="tx1"/>
              </a:solidFill>
              <a:latin typeface="Arial" charset="0"/>
              <a:ea typeface="宋体" charset="-122"/>
              <a:cs typeface="华文细黑" charset="0"/>
            </a:endParaRPr>
          </a:p>
          <a:p>
            <a:pPr marL="0" indent="0" algn="l">
              <a:lnSpc>
                <a:spcPct val="100000"/>
              </a:lnSpc>
              <a:spcBef>
                <a:spcPts val="0"/>
              </a:spcBef>
              <a:spcAft>
                <a:spcPts val="0"/>
              </a:spcAft>
              <a:buNone/>
            </a:pPr>
            <a:r>
              <a:rPr lang="zh-CN" altLang="en-US" sz="2000" u="none" strike="noStrike" kern="1200" cap="none" spc="0" baseline="0" dirty="0">
                <a:solidFill>
                  <a:schemeClr val="tx1"/>
                </a:solidFill>
                <a:latin typeface="Arial" charset="0"/>
                <a:ea typeface="宋体" charset="-122"/>
                <a:cs typeface="华文细黑" charset="0"/>
              </a:rPr>
              <a:t>　   （七）对党的决议和政策如有不同意见，在坚决执行的前提下，可以声明保留，并且可以把自己的意见向党的上级组织直至中央提出。</a:t>
            </a:r>
            <a:endParaRPr lang="en-US" altLang="zh-CN" sz="2000" u="none" strike="noStrike" kern="1200" cap="none" spc="0" baseline="0" dirty="0">
              <a:solidFill>
                <a:schemeClr val="tx1"/>
              </a:solidFill>
              <a:latin typeface="Arial" charset="0"/>
              <a:ea typeface="宋体" charset="-122"/>
              <a:cs typeface="华文细黑" charset="0"/>
            </a:endParaRPr>
          </a:p>
          <a:p>
            <a:pPr marL="0" indent="0" algn="l">
              <a:lnSpc>
                <a:spcPct val="100000"/>
              </a:lnSpc>
              <a:spcBef>
                <a:spcPts val="0"/>
              </a:spcBef>
              <a:spcAft>
                <a:spcPts val="0"/>
              </a:spcAft>
              <a:buNone/>
            </a:pPr>
            <a:r>
              <a:rPr lang="zh-CN" altLang="en-US" sz="2000" u="none" strike="noStrike" kern="1200" cap="none" spc="0" baseline="0" dirty="0">
                <a:solidFill>
                  <a:schemeClr val="tx1"/>
                </a:solidFill>
                <a:latin typeface="Arial" charset="0"/>
                <a:ea typeface="宋体" charset="-122"/>
                <a:cs typeface="华文细黑" charset="0"/>
              </a:rPr>
              <a:t>　   （八）向党的上级组织直至中央提出请求、申诉和控告，并要求有关组织给以负责的答复。</a:t>
            </a:r>
            <a:endParaRPr lang="en-US" altLang="zh-CN" sz="2000" u="none" strike="noStrike" kern="1200" cap="none" spc="0" baseline="0" dirty="0">
              <a:solidFill>
                <a:schemeClr val="tx1"/>
              </a:solidFill>
              <a:latin typeface="Arial" charset="0"/>
              <a:ea typeface="宋体" charset="-122"/>
              <a:cs typeface="华文细黑" charset="0"/>
            </a:endParaRPr>
          </a:p>
          <a:p>
            <a:pPr algn="l">
              <a:lnSpc>
                <a:spcPct val="100000"/>
              </a:lnSpc>
              <a:spcBef>
                <a:spcPts val="0"/>
              </a:spcBef>
              <a:spcAft>
                <a:spcPts val="0"/>
              </a:spcAft>
            </a:pPr>
            <a:r>
              <a:rPr lang="en-US" altLang="zh-CN" sz="2000" dirty="0"/>
              <a:t> </a:t>
            </a:r>
            <a:r>
              <a:rPr lang="en-US" altLang="zh-CN" sz="2000" dirty="0" smtClean="0"/>
              <a:t>       </a:t>
            </a:r>
            <a:r>
              <a:rPr lang="en-US" altLang="zh-CN" sz="2000" u="none" strike="noStrike" kern="1200" cap="none" spc="0" baseline="0" dirty="0" err="1" smtClean="0">
                <a:solidFill>
                  <a:schemeClr val="tx1"/>
                </a:solidFill>
                <a:latin typeface="Arial" charset="0"/>
                <a:ea typeface="宋体" charset="-122"/>
                <a:cs typeface="华文细黑" charset="0"/>
              </a:rPr>
              <a:t>党的任何一级组织直至中央都无权剥夺党员的上述权利</a:t>
            </a:r>
            <a:r>
              <a:rPr lang="en-US" altLang="zh-CN" sz="2000" u="none" strike="noStrike" kern="1200" cap="none" spc="0" baseline="0" dirty="0">
                <a:solidFill>
                  <a:schemeClr val="tx1"/>
                </a:solidFill>
                <a:latin typeface="Arial" charset="0"/>
                <a:ea typeface="宋体" charset="-122"/>
                <a:cs typeface="华文细黑" charset="0"/>
              </a:rPr>
              <a:t>。</a:t>
            </a:r>
            <a:endParaRPr lang="zh-CN" altLang="en-US" sz="2000" u="none" strike="noStrike" kern="1200" cap="none" spc="0" baseline="0" dirty="0">
              <a:solidFill>
                <a:schemeClr val="tx1"/>
              </a:solidFill>
              <a:latin typeface="Arial" charset="0"/>
              <a:ea typeface="宋体" charset="-122"/>
              <a:cs typeface="华文细黑" charset="0"/>
            </a:endParaRPr>
          </a:p>
        </p:txBody>
      </p:sp>
      <p:sp>
        <p:nvSpPr>
          <p:cNvPr id="149" name="矩形"/>
          <p:cNvSpPr/>
          <p:nvPr/>
        </p:nvSpPr>
        <p:spPr>
          <a:xfrm>
            <a:off x="396875" y="1268095"/>
            <a:ext cx="4683760" cy="51816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a:solidFill>
                  <a:schemeClr val="tx1"/>
                </a:solidFill>
                <a:latin typeface="Arial" charset="0"/>
                <a:ea typeface="宋体" charset="-122"/>
                <a:cs typeface="华文细黑" charset="0"/>
              </a:rPr>
              <a:t>18</a:t>
            </a:r>
            <a:r>
              <a:rPr lang="zh-CN" altLang="en-US" sz="2800" u="none" strike="noStrike" kern="1200" cap="none" spc="0" baseline="0">
                <a:solidFill>
                  <a:schemeClr val="tx1"/>
                </a:solidFill>
                <a:latin typeface="Arial" charset="0"/>
                <a:ea typeface="宋体" charset="-122"/>
                <a:cs typeface="华文细黑" charset="0"/>
              </a:rPr>
              <a:t>、党员享有下列权利：</a:t>
            </a:r>
          </a:p>
        </p:txBody>
      </p:sp>
      <p:sp>
        <p:nvSpPr>
          <p:cNvPr id="259"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p:cTn id="7" dur="750" fill="hold"/>
                                        <p:tgtEl>
                                          <p:spTgt spid="149"/>
                                        </p:tgtEl>
                                        <p:attrNameLst>
                                          <p:attrName>ppt_w</p:attrName>
                                        </p:attrNameLst>
                                      </p:cBhvr>
                                      <p:tavLst>
                                        <p:tav tm="0">
                                          <p:val>
                                            <p:fltVal val="0"/>
                                          </p:val>
                                        </p:tav>
                                        <p:tav tm="100000">
                                          <p:val>
                                            <p:strVal val="#ppt_w"/>
                                          </p:val>
                                        </p:tav>
                                      </p:tavLst>
                                    </p:anim>
                                    <p:anim calcmode="lin" valueType="num">
                                      <p:cBhvr>
                                        <p:cTn id="8" dur="750" fill="hold"/>
                                        <p:tgtEl>
                                          <p:spTgt spid="149"/>
                                        </p:tgtEl>
                                        <p:attrNameLst>
                                          <p:attrName>ppt_h</p:attrName>
                                        </p:attrNameLst>
                                      </p:cBhvr>
                                      <p:tavLst>
                                        <p:tav tm="0">
                                          <p:val>
                                            <p:fltVal val="0"/>
                                          </p:val>
                                        </p:tav>
                                        <p:tav tm="100000">
                                          <p:val>
                                            <p:strVal val="#ppt_h"/>
                                          </p:val>
                                        </p:tav>
                                      </p:tavLst>
                                    </p:anim>
                                    <p:animEffect transition="in" filter="fade">
                                      <p:cBhvr>
                                        <p:cTn id="9" dur="750"/>
                                        <p:tgtEl>
                                          <p:spTgt spid="149"/>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8"/>
                                        </p:tgtEl>
                                        <p:attrNameLst>
                                          <p:attrName>style.visibility</p:attrName>
                                        </p:attrNameLst>
                                      </p:cBhvr>
                                      <p:to>
                                        <p:strVal val="visible"/>
                                      </p:to>
                                    </p:set>
                                    <p:animEffect transition="in" filter="circle(in)">
                                      <p:cBhvr>
                                        <p:cTn id="14" dur="1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4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152"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154" name="矩形"/>
          <p:cNvSpPr/>
          <p:nvPr/>
        </p:nvSpPr>
        <p:spPr>
          <a:xfrm>
            <a:off x="1547664" y="2283718"/>
            <a:ext cx="6480720" cy="19202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u="none" strike="noStrike" kern="1200" cap="none" spc="0" baseline="0" dirty="0" smtClean="0">
                <a:solidFill>
                  <a:schemeClr val="tx1"/>
                </a:solidFill>
                <a:latin typeface="Arial" charset="0"/>
                <a:ea typeface="宋体" charset="-122"/>
                <a:cs typeface="华文细黑" charset="0"/>
              </a:rPr>
              <a:t>       我</a:t>
            </a:r>
            <a:r>
              <a:rPr lang="zh-CN" altLang="en-US" sz="2400" u="none" strike="noStrike" kern="1200" cap="none" spc="0" baseline="0" dirty="0">
                <a:solidFill>
                  <a:schemeClr val="tx1"/>
                </a:solidFill>
                <a:latin typeface="Arial" charset="0"/>
                <a:ea typeface="宋体" charset="-122"/>
                <a:cs typeface="华文细黑" charset="0"/>
              </a:rPr>
              <a:t>志愿加入中国共产党，拥护党的纲领，遵守党的章程，履行党员义务，执行党的决定，严守党的纪律，保守党的秘密，对党忠诚，积极工作，为共产主义奋斗终身，随时准备为党和人民牺牲一切，永不叛党。</a:t>
            </a:r>
          </a:p>
        </p:txBody>
      </p:sp>
      <p:sp>
        <p:nvSpPr>
          <p:cNvPr id="155" name="矩形"/>
          <p:cNvSpPr/>
          <p:nvPr/>
        </p:nvSpPr>
        <p:spPr>
          <a:xfrm>
            <a:off x="972054" y="1707654"/>
            <a:ext cx="2592288" cy="51816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a:solidFill>
                  <a:schemeClr val="tx1"/>
                </a:solidFill>
                <a:latin typeface="Arial" charset="0"/>
                <a:ea typeface="宋体" charset="-122"/>
                <a:cs typeface="华文细黑" charset="0"/>
              </a:rPr>
              <a:t>19</a:t>
            </a:r>
            <a:r>
              <a:rPr lang="zh-CN" altLang="en-US" sz="2800" u="none" strike="noStrike" kern="1200" cap="none" spc="0" baseline="0">
                <a:solidFill>
                  <a:schemeClr val="tx1"/>
                </a:solidFill>
                <a:latin typeface="Arial" charset="0"/>
                <a:ea typeface="宋体" charset="-122"/>
                <a:cs typeface="华文细黑" charset="0"/>
              </a:rPr>
              <a:t>、入党誓词</a:t>
            </a:r>
          </a:p>
        </p:txBody>
      </p:sp>
      <p:sp>
        <p:nvSpPr>
          <p:cNvPr id="260"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circle(in)">
                                      <p:cBhvr>
                                        <p:cTn id="7" dur="10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1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15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158"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160" name="矩形"/>
          <p:cNvSpPr/>
          <p:nvPr/>
        </p:nvSpPr>
        <p:spPr>
          <a:xfrm>
            <a:off x="1835970" y="2499360"/>
            <a:ext cx="6480721" cy="4572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u="none" strike="noStrike" kern="1200" cap="none" spc="0" baseline="0">
                <a:solidFill>
                  <a:schemeClr val="tx1"/>
                </a:solidFill>
                <a:latin typeface="Arial" charset="0"/>
                <a:ea typeface="宋体" charset="-122"/>
                <a:cs typeface="华文细黑" charset="0"/>
              </a:rPr>
              <a:t>党的民主集中制原则是党的根本组织原则</a:t>
            </a:r>
          </a:p>
        </p:txBody>
      </p:sp>
      <p:sp>
        <p:nvSpPr>
          <p:cNvPr id="161" name="矩形"/>
          <p:cNvSpPr/>
          <p:nvPr/>
        </p:nvSpPr>
        <p:spPr>
          <a:xfrm>
            <a:off x="1115695" y="1563370"/>
            <a:ext cx="4736465" cy="51816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a:solidFill>
                  <a:schemeClr val="tx1"/>
                </a:solidFill>
                <a:latin typeface="Arial" charset="0"/>
                <a:ea typeface="宋体" charset="-122"/>
                <a:cs typeface="华文细黑" charset="0"/>
              </a:rPr>
              <a:t>20</a:t>
            </a:r>
            <a:r>
              <a:rPr lang="zh-CN" altLang="en-US" sz="2800" u="none" strike="noStrike" kern="1200" cap="none" spc="0" baseline="0">
                <a:solidFill>
                  <a:schemeClr val="tx1"/>
                </a:solidFill>
                <a:latin typeface="Arial" charset="0"/>
                <a:ea typeface="宋体" charset="-122"/>
                <a:cs typeface="华文细黑" charset="0"/>
              </a:rPr>
              <a:t>、党的根本组织原则</a:t>
            </a:r>
          </a:p>
        </p:txBody>
      </p:sp>
      <p:sp>
        <p:nvSpPr>
          <p:cNvPr id="261"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barn(inVertical)">
                                      <p:cBhvr>
                                        <p:cTn id="7" dur="5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fade">
                                      <p:cBhvr>
                                        <p:cTn id="12" dur="1250"/>
                                        <p:tgtEl>
                                          <p:spTgt spid="160"/>
                                        </p:tgtEl>
                                      </p:cBhvr>
                                    </p:animEffect>
                                    <p:anim calcmode="lin" valueType="num">
                                      <p:cBhvr>
                                        <p:cTn id="13" dur="1250" fill="hold"/>
                                        <p:tgtEl>
                                          <p:spTgt spid="160"/>
                                        </p:tgtEl>
                                        <p:attrNameLst>
                                          <p:attrName>ppt_x</p:attrName>
                                        </p:attrNameLst>
                                      </p:cBhvr>
                                      <p:tavLst>
                                        <p:tav tm="0">
                                          <p:val>
                                            <p:strVal val="#ppt_x"/>
                                          </p:val>
                                        </p:tav>
                                        <p:tav tm="100000">
                                          <p:val>
                                            <p:strVal val="#ppt_x"/>
                                          </p:val>
                                        </p:tav>
                                      </p:tavLst>
                                    </p:anim>
                                    <p:anim calcmode="lin" valueType="num">
                                      <p:cBhvr>
                                        <p:cTn id="14" dur="125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16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164"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166" name="矩形"/>
          <p:cNvSpPr/>
          <p:nvPr/>
        </p:nvSpPr>
        <p:spPr>
          <a:xfrm>
            <a:off x="971072" y="1633809"/>
            <a:ext cx="7776864" cy="3139440"/>
          </a:xfrm>
          <a:prstGeom prst="rect">
            <a:avLst/>
          </a:prstGeom>
          <a:noFill/>
          <a:ln w="9525" cap="flat" cmpd="sng">
            <a:noFill/>
            <a:prstDash val="solid"/>
            <a:miter/>
          </a:ln>
        </p:spPr>
        <p:txBody>
          <a:bodyPr vert="horz" wrap="square" lIns="91440" tIns="45720" rIns="91440" bIns="45720" anchor="t" anchorCtr="0">
            <a:spAutoFit/>
          </a:bodyPr>
          <a:lstStyle/>
          <a:p>
            <a:r>
              <a:rPr lang="zh-CN" altLang="en-US" sz="1400" u="none" strike="noStrike" kern="1200" cap="none" spc="0" baseline="0" dirty="0">
                <a:solidFill>
                  <a:schemeClr val="tx1"/>
                </a:solidFill>
                <a:latin typeface="Arial" charset="0"/>
                <a:ea typeface="宋体" charset="-122"/>
                <a:cs typeface="华文细黑" charset="0"/>
              </a:rPr>
              <a:t>　</a:t>
            </a:r>
            <a:r>
              <a:rPr lang="zh-CN" altLang="en-US" sz="1200" u="none" strike="noStrike" kern="1200" cap="none" spc="0" baseline="0" dirty="0">
                <a:solidFill>
                  <a:schemeClr val="tx1"/>
                </a:solidFill>
                <a:latin typeface="Arial" charset="0"/>
                <a:ea typeface="宋体" charset="-122"/>
                <a:cs typeface="华文细黑" charset="0"/>
              </a:rPr>
              <a:t>　</a:t>
            </a:r>
            <a:r>
              <a:rPr lang="zh-CN" altLang="en-US" sz="1200" u="none" strike="noStrike" kern="1200" cap="none" spc="0" baseline="0" dirty="0" smtClean="0">
                <a:solidFill>
                  <a:schemeClr val="tx1"/>
                </a:solidFill>
                <a:latin typeface="+mj-ea"/>
                <a:ea typeface="+mj-ea"/>
              </a:rPr>
              <a:t> </a:t>
            </a:r>
            <a:r>
              <a:rPr lang="zh-CN" altLang="en-US" sz="1200" u="none" strike="noStrike" kern="1200" cap="none" spc="0" dirty="0" smtClean="0">
                <a:solidFill>
                  <a:schemeClr val="tx1"/>
                </a:solidFill>
                <a:latin typeface="+mj-ea"/>
                <a:ea typeface="+mj-ea"/>
              </a:rPr>
              <a:t> </a:t>
            </a:r>
            <a:r>
              <a:rPr lang="en-US" altLang="zh-CN" sz="2000" dirty="0" smtClean="0">
                <a:latin typeface="+mj-ea"/>
                <a:ea typeface="+mj-ea"/>
              </a:rPr>
              <a:t>(</a:t>
            </a:r>
            <a:r>
              <a:rPr lang="zh-CN" altLang="en-US" sz="2000" dirty="0">
                <a:latin typeface="+mj-ea"/>
                <a:ea typeface="+mj-ea"/>
              </a:rPr>
              <a:t>一</a:t>
            </a:r>
            <a:r>
              <a:rPr lang="en-US" altLang="zh-CN" sz="2000" dirty="0">
                <a:latin typeface="+mj-ea"/>
                <a:ea typeface="+mj-ea"/>
              </a:rPr>
              <a:t>) </a:t>
            </a:r>
            <a:r>
              <a:rPr lang="zh-CN" altLang="en-US" sz="2000" dirty="0">
                <a:latin typeface="+mj-ea"/>
                <a:ea typeface="+mj-ea"/>
              </a:rPr>
              <a:t>党员个人服从党的组织，少数服从多数，下级组织服从上级组织，全党各个组织和全体党员服从党的全国代表大会和中央委员会。</a:t>
            </a:r>
            <a:endParaRPr lang="en-US" altLang="zh-CN" sz="2000" dirty="0">
              <a:latin typeface="+mj-ea"/>
              <a:ea typeface="+mj-ea"/>
            </a:endParaRPr>
          </a:p>
          <a:p>
            <a:r>
              <a:rPr lang="zh-CN" altLang="en-US" sz="2000" dirty="0">
                <a:latin typeface="+mj-ea"/>
                <a:ea typeface="+mj-ea"/>
              </a:rPr>
              <a:t>　</a:t>
            </a:r>
            <a:r>
              <a:rPr lang="zh-CN" altLang="en-US" sz="2000" dirty="0" smtClean="0">
                <a:latin typeface="+mj-ea"/>
                <a:ea typeface="+mj-ea"/>
              </a:rPr>
              <a:t>  </a:t>
            </a:r>
            <a:r>
              <a:rPr lang="en-US" altLang="zh-CN" sz="2000" dirty="0" smtClean="0">
                <a:latin typeface="+mj-ea"/>
                <a:ea typeface="+mj-ea"/>
              </a:rPr>
              <a:t>(</a:t>
            </a:r>
            <a:r>
              <a:rPr lang="zh-CN" altLang="en-US" sz="2000" dirty="0">
                <a:latin typeface="+mj-ea"/>
                <a:ea typeface="+mj-ea"/>
              </a:rPr>
              <a:t>二</a:t>
            </a:r>
            <a:r>
              <a:rPr lang="en-US" altLang="zh-CN" sz="2000" dirty="0">
                <a:latin typeface="+mj-ea"/>
                <a:ea typeface="+mj-ea"/>
              </a:rPr>
              <a:t>) </a:t>
            </a:r>
            <a:r>
              <a:rPr lang="zh-CN" altLang="en-US" sz="2000" dirty="0">
                <a:latin typeface="+mj-ea"/>
                <a:ea typeface="+mj-ea"/>
              </a:rPr>
              <a:t>党的各级领导机关，除它们派出的代表机关和在非党组织中的党组外，都由选举产生。</a:t>
            </a:r>
            <a:endParaRPr lang="en-US" altLang="zh-CN" sz="2000" dirty="0">
              <a:latin typeface="+mj-ea"/>
              <a:ea typeface="+mj-ea"/>
            </a:endParaRPr>
          </a:p>
          <a:p>
            <a:r>
              <a:rPr lang="zh-CN" altLang="en-US" sz="2000" dirty="0">
                <a:latin typeface="+mj-ea"/>
                <a:ea typeface="+mj-ea"/>
              </a:rPr>
              <a:t>　</a:t>
            </a:r>
            <a:r>
              <a:rPr lang="zh-CN" altLang="en-US" sz="2000" dirty="0" smtClean="0">
                <a:latin typeface="+mj-ea"/>
                <a:ea typeface="+mj-ea"/>
              </a:rPr>
              <a:t>  </a:t>
            </a:r>
            <a:r>
              <a:rPr lang="en-US" altLang="zh-CN" sz="2000" dirty="0" smtClean="0">
                <a:latin typeface="+mj-ea"/>
                <a:ea typeface="+mj-ea"/>
              </a:rPr>
              <a:t>(</a:t>
            </a:r>
            <a:r>
              <a:rPr lang="zh-CN" altLang="en-US" sz="2000" dirty="0">
                <a:latin typeface="+mj-ea"/>
                <a:ea typeface="+mj-ea"/>
              </a:rPr>
              <a:t>三</a:t>
            </a:r>
            <a:r>
              <a:rPr lang="en-US" altLang="zh-CN" sz="2000" dirty="0">
                <a:latin typeface="+mj-ea"/>
                <a:ea typeface="+mj-ea"/>
              </a:rPr>
              <a:t>) </a:t>
            </a:r>
            <a:r>
              <a:rPr lang="zh-CN" altLang="en-US" sz="2000" dirty="0">
                <a:latin typeface="+mj-ea"/>
                <a:ea typeface="+mj-ea"/>
              </a:rPr>
              <a:t>党的最高领导机关，是党的全国代表大会和它所产生的中央委员会。党的地方各级领导机关，是党的地方各级代表大会和它们所产生的委员会。党的各级委员会向同级的代表大会负责并报告工作。</a:t>
            </a:r>
            <a:endParaRPr lang="en-US" altLang="zh-CN" sz="2000" dirty="0">
              <a:latin typeface="+mj-ea"/>
              <a:ea typeface="+mj-ea"/>
            </a:endParaRPr>
          </a:p>
          <a:p>
            <a:r>
              <a:rPr lang="zh-CN" altLang="en-US" sz="2000" dirty="0"/>
              <a:t>　　</a:t>
            </a:r>
          </a:p>
        </p:txBody>
      </p:sp>
      <p:sp>
        <p:nvSpPr>
          <p:cNvPr id="167" name="矩形"/>
          <p:cNvSpPr/>
          <p:nvPr/>
        </p:nvSpPr>
        <p:spPr>
          <a:xfrm>
            <a:off x="467360" y="1120775"/>
            <a:ext cx="5687060" cy="51816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dirty="0">
                <a:solidFill>
                  <a:schemeClr val="tx1"/>
                </a:solidFill>
                <a:latin typeface="Arial" charset="0"/>
                <a:ea typeface="宋体" charset="-122"/>
                <a:cs typeface="华文细黑" charset="0"/>
              </a:rPr>
              <a:t>21</a:t>
            </a:r>
            <a:r>
              <a:rPr lang="zh-CN" altLang="en-US" sz="2800" u="none" strike="noStrike" kern="1200" cap="none" spc="0" baseline="0" dirty="0">
                <a:solidFill>
                  <a:schemeClr val="tx1"/>
                </a:solidFill>
                <a:latin typeface="Arial" charset="0"/>
                <a:ea typeface="宋体" charset="-122"/>
                <a:cs typeface="华文细黑" charset="0"/>
              </a:rPr>
              <a:t>、党的民主集中制的基本原则</a:t>
            </a:r>
          </a:p>
        </p:txBody>
      </p:sp>
      <p:sp>
        <p:nvSpPr>
          <p:cNvPr id="262"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additive="base">
                                        <p:cTn id="7" dur="500" fill="hold"/>
                                        <p:tgtEl>
                                          <p:spTgt spid="167"/>
                                        </p:tgtEl>
                                        <p:attrNameLst>
                                          <p:attrName>ppt_x</p:attrName>
                                        </p:attrNameLst>
                                      </p:cBhvr>
                                      <p:tavLst>
                                        <p:tav tm="0">
                                          <p:val>
                                            <p:strVal val="#ppt_x"/>
                                          </p:val>
                                        </p:tav>
                                        <p:tav tm="100000">
                                          <p:val>
                                            <p:strVal val="#ppt_x"/>
                                          </p:val>
                                        </p:tav>
                                      </p:tavLst>
                                    </p:anim>
                                    <p:anim calcmode="lin" valueType="num">
                                      <p:cBhvr additive="base">
                                        <p:cTn id="8" dur="500" fill="hold"/>
                                        <p:tgtEl>
                                          <p:spTgt spid="1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166"/>
                                        </p:tgtEl>
                                        <p:attrNameLst>
                                          <p:attrName>style.visibility</p:attrName>
                                        </p:attrNameLst>
                                      </p:cBhvr>
                                      <p:to>
                                        <p:strVal val="visible"/>
                                      </p:to>
                                    </p:set>
                                    <p:animEffect transition="in" filter="wedge">
                                      <p:cBhvr>
                                        <p:cTn id="13" dur="175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P spid="16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图片" descr="22"/>
          <p:cNvPicPr>
            <a:picLocks noChangeAspect="1"/>
          </p:cNvPicPr>
          <p:nvPr/>
        </p:nvPicPr>
        <p:blipFill>
          <a:blip r:embed="rId3" cstate="print"/>
          <a:stretch>
            <a:fillRect/>
          </a:stretch>
        </p:blipFill>
        <p:spPr>
          <a:xfrm>
            <a:off x="0" y="635"/>
            <a:ext cx="9133840" cy="5142230"/>
          </a:xfrm>
          <a:prstGeom prst="rect">
            <a:avLst/>
          </a:prstGeom>
          <a:noFill/>
          <a:ln w="9525" cap="flat" cmpd="sng">
            <a:noFill/>
            <a:prstDash val="solid"/>
            <a:miter/>
          </a:ln>
        </p:spPr>
      </p:pic>
      <p:sp>
        <p:nvSpPr>
          <p:cNvPr id="166" name="矩形"/>
          <p:cNvSpPr/>
          <p:nvPr/>
        </p:nvSpPr>
        <p:spPr>
          <a:xfrm>
            <a:off x="899490" y="1851650"/>
            <a:ext cx="7776864" cy="265176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400" u="none" strike="noStrike" kern="1200" cap="none" spc="0" baseline="0" dirty="0">
                <a:solidFill>
                  <a:schemeClr val="tx1"/>
                </a:solidFill>
                <a:latin typeface="Arial" charset="0"/>
                <a:ea typeface="宋体" charset="-122"/>
                <a:cs typeface="华文细黑" charset="0"/>
              </a:rPr>
              <a:t>　</a:t>
            </a:r>
            <a:r>
              <a:rPr lang="zh-CN" altLang="en-US" sz="1200" u="none" strike="noStrike" kern="1200" cap="none" spc="0" baseline="0" dirty="0">
                <a:solidFill>
                  <a:schemeClr val="tx1"/>
                </a:solidFill>
                <a:latin typeface="Arial" charset="0"/>
                <a:ea typeface="宋体" charset="-122"/>
                <a:cs typeface="华文细黑" charset="0"/>
              </a:rPr>
              <a:t>　</a:t>
            </a:r>
            <a:r>
              <a:rPr lang="zh-CN" altLang="en-US" sz="2400" dirty="0"/>
              <a:t> </a:t>
            </a:r>
            <a:r>
              <a:rPr lang="zh-CN" altLang="en-US" sz="2400" dirty="0" smtClean="0"/>
              <a:t>  </a:t>
            </a:r>
            <a:r>
              <a:rPr lang="en-US" altLang="zh-CN" sz="2400" u="none" strike="noStrike" kern="1200" cap="none" spc="0" baseline="0" dirty="0" smtClean="0">
                <a:solidFill>
                  <a:schemeClr val="tx1"/>
                </a:solidFill>
                <a:latin typeface="+mj-ea"/>
                <a:ea typeface="+mj-ea"/>
                <a:cs typeface="华文细黑" charset="0"/>
              </a:rPr>
              <a:t>(</a:t>
            </a:r>
            <a:r>
              <a:rPr lang="zh-CN" altLang="en-US" sz="2400" u="none" strike="noStrike" kern="1200" cap="none" spc="0" baseline="0" dirty="0">
                <a:solidFill>
                  <a:schemeClr val="tx1"/>
                </a:solidFill>
                <a:latin typeface="+mj-ea"/>
                <a:ea typeface="+mj-ea"/>
                <a:cs typeface="华文细黑" charset="0"/>
              </a:rPr>
              <a:t>四</a:t>
            </a:r>
            <a:r>
              <a:rPr lang="en-US" altLang="zh-CN" sz="2400" u="none" strike="noStrike" kern="1200" cap="none" spc="0" baseline="0" dirty="0">
                <a:solidFill>
                  <a:schemeClr val="tx1"/>
                </a:solidFill>
                <a:latin typeface="+mj-ea"/>
                <a:ea typeface="+mj-ea"/>
                <a:cs typeface="华文细黑" charset="0"/>
              </a:rPr>
              <a:t>) </a:t>
            </a:r>
            <a:r>
              <a:rPr lang="zh-CN" altLang="en-US" sz="2400" u="none" strike="noStrike" kern="1200" cap="none" spc="0" baseline="0" dirty="0">
                <a:solidFill>
                  <a:schemeClr val="tx1"/>
                </a:solidFill>
                <a:latin typeface="+mj-ea"/>
                <a:ea typeface="+mj-ea"/>
                <a:cs typeface="华文细黑" charset="0"/>
              </a:rPr>
              <a:t>党的上级组织要经常听取下级组织和党员群众的意见，及时解决他们提出的问题。党的下级组织既要向上级组织请示和报告工作，又要独立负责地解决自己职责范围内的问题。上下级组织之间要互通情报、互相支持和互相监督。党的各级组织要按规定实行党务公开，使党员对党内事务有更多的了解和参与。</a:t>
            </a:r>
            <a:endParaRPr lang="en-US" altLang="zh-CN" sz="2400" u="none" strike="noStrike" kern="1200" cap="none" spc="0" baseline="0" dirty="0">
              <a:solidFill>
                <a:schemeClr val="tx1"/>
              </a:solidFill>
              <a:latin typeface="+mj-ea"/>
              <a:ea typeface="+mj-ea"/>
              <a:cs typeface="华文细黑" charset="0"/>
            </a:endParaRPr>
          </a:p>
          <a:p>
            <a:pPr marL="0" indent="0" algn="l">
              <a:lnSpc>
                <a:spcPct val="100000"/>
              </a:lnSpc>
              <a:spcBef>
                <a:spcPts val="0"/>
              </a:spcBef>
              <a:spcAft>
                <a:spcPts val="0"/>
              </a:spcAft>
              <a:buNone/>
            </a:pPr>
            <a:r>
              <a:rPr lang="zh-CN" altLang="en-US" sz="2400" u="none" strike="noStrike" kern="1200" cap="none" spc="0" baseline="0" dirty="0">
                <a:solidFill>
                  <a:schemeClr val="tx1"/>
                </a:solidFill>
                <a:latin typeface="Arial" charset="0"/>
                <a:ea typeface="宋体" charset="-122"/>
                <a:cs typeface="华文细黑" charset="0"/>
              </a:rPr>
              <a:t>　　</a:t>
            </a:r>
          </a:p>
        </p:txBody>
      </p:sp>
      <p:sp>
        <p:nvSpPr>
          <p:cNvPr id="167" name="矩形"/>
          <p:cNvSpPr/>
          <p:nvPr/>
        </p:nvSpPr>
        <p:spPr>
          <a:xfrm>
            <a:off x="467360" y="1120775"/>
            <a:ext cx="5479415" cy="51816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a:solidFill>
                  <a:schemeClr val="tx1"/>
                </a:solidFill>
                <a:latin typeface="Arial" charset="0"/>
                <a:ea typeface="宋体" charset="-122"/>
                <a:cs typeface="华文细黑" charset="0"/>
              </a:rPr>
              <a:t>21</a:t>
            </a:r>
            <a:r>
              <a:rPr lang="zh-CN" altLang="en-US" sz="2800" u="none" strike="noStrike" kern="1200" cap="none" spc="0" baseline="0">
                <a:solidFill>
                  <a:schemeClr val="tx1"/>
                </a:solidFill>
                <a:latin typeface="Arial" charset="0"/>
                <a:ea typeface="宋体" charset="-122"/>
                <a:cs typeface="华文细黑" charset="0"/>
              </a:rPr>
              <a:t>、党的民主集中制的基本原则</a:t>
            </a:r>
          </a:p>
        </p:txBody>
      </p:sp>
      <p:sp>
        <p:nvSpPr>
          <p:cNvPr id="262"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additive="base">
                                        <p:cTn id="7" dur="500" fill="hold"/>
                                        <p:tgtEl>
                                          <p:spTgt spid="167"/>
                                        </p:tgtEl>
                                        <p:attrNameLst>
                                          <p:attrName>ppt_x</p:attrName>
                                        </p:attrNameLst>
                                      </p:cBhvr>
                                      <p:tavLst>
                                        <p:tav tm="0">
                                          <p:val>
                                            <p:strVal val="#ppt_x"/>
                                          </p:val>
                                        </p:tav>
                                        <p:tav tm="100000">
                                          <p:val>
                                            <p:strVal val="#ppt_x"/>
                                          </p:val>
                                        </p:tav>
                                      </p:tavLst>
                                    </p:anim>
                                    <p:anim calcmode="lin" valueType="num">
                                      <p:cBhvr additive="base">
                                        <p:cTn id="8" dur="500" fill="hold"/>
                                        <p:tgtEl>
                                          <p:spTgt spid="1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166"/>
                                        </p:tgtEl>
                                        <p:attrNameLst>
                                          <p:attrName>style.visibility</p:attrName>
                                        </p:attrNameLst>
                                      </p:cBhvr>
                                      <p:to>
                                        <p:strVal val="visible"/>
                                      </p:to>
                                    </p:set>
                                    <p:animEffect transition="in" filter="wedge">
                                      <p:cBhvr>
                                        <p:cTn id="13" dur="175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P spid="16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图片" descr="22"/>
          <p:cNvPicPr>
            <a:picLocks noChangeAspect="1"/>
          </p:cNvPicPr>
          <p:nvPr/>
        </p:nvPicPr>
        <p:blipFill>
          <a:blip r:embed="rId3" cstate="print"/>
          <a:stretch>
            <a:fillRect/>
          </a:stretch>
        </p:blipFill>
        <p:spPr>
          <a:xfrm>
            <a:off x="0" y="635"/>
            <a:ext cx="9133840" cy="5142230"/>
          </a:xfrm>
          <a:prstGeom prst="rect">
            <a:avLst/>
          </a:prstGeom>
          <a:noFill/>
          <a:ln w="9525" cap="flat" cmpd="sng">
            <a:noFill/>
            <a:prstDash val="solid"/>
            <a:miter/>
          </a:ln>
        </p:spPr>
      </p:pic>
      <p:sp>
        <p:nvSpPr>
          <p:cNvPr id="166" name="矩形"/>
          <p:cNvSpPr/>
          <p:nvPr/>
        </p:nvSpPr>
        <p:spPr>
          <a:xfrm>
            <a:off x="971072" y="1633809"/>
            <a:ext cx="7776864" cy="30175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u="none" strike="noStrike" kern="1200" cap="none" spc="0" baseline="0" dirty="0">
                <a:solidFill>
                  <a:schemeClr val="tx1"/>
                </a:solidFill>
                <a:latin typeface="Arial" charset="0"/>
                <a:ea typeface="宋体" charset="-122"/>
                <a:cs typeface="华文细黑" charset="0"/>
              </a:rPr>
              <a:t>　　</a:t>
            </a:r>
            <a:r>
              <a:rPr lang="en-US" altLang="zh-CN" sz="2400" u="none" strike="noStrike" kern="1200" cap="none" spc="0" baseline="0" dirty="0">
                <a:solidFill>
                  <a:schemeClr val="tx1"/>
                </a:solidFill>
                <a:latin typeface="+mj-ea"/>
                <a:ea typeface="+mj-ea"/>
                <a:cs typeface="华文细黑" charset="0"/>
              </a:rPr>
              <a:t>(</a:t>
            </a:r>
            <a:r>
              <a:rPr lang="zh-CN" altLang="en-US" sz="2400" u="none" strike="noStrike" kern="1200" cap="none" spc="0" baseline="0" dirty="0">
                <a:solidFill>
                  <a:schemeClr val="tx1"/>
                </a:solidFill>
                <a:latin typeface="+mj-ea"/>
                <a:ea typeface="+mj-ea"/>
                <a:cs typeface="华文细黑" charset="0"/>
              </a:rPr>
              <a:t>五</a:t>
            </a:r>
            <a:r>
              <a:rPr lang="en-US" altLang="zh-CN" sz="2400" u="none" strike="noStrike" kern="1200" cap="none" spc="0" baseline="0" dirty="0">
                <a:solidFill>
                  <a:schemeClr val="tx1"/>
                </a:solidFill>
                <a:latin typeface="+mj-ea"/>
                <a:ea typeface="+mj-ea"/>
                <a:cs typeface="华文细黑" charset="0"/>
              </a:rPr>
              <a:t>) </a:t>
            </a:r>
            <a:r>
              <a:rPr lang="zh-CN" altLang="en-US" sz="2400" u="none" strike="noStrike" kern="1200" cap="none" spc="0" baseline="0" dirty="0">
                <a:solidFill>
                  <a:schemeClr val="tx1"/>
                </a:solidFill>
                <a:latin typeface="+mj-ea"/>
                <a:ea typeface="+mj-ea"/>
                <a:cs typeface="华文细黑" charset="0"/>
              </a:rPr>
              <a:t>党的各级委员会实行集体领导和个人分工负责相结合的制度。凡属重大问题都要按照集体领导、民主集中、个别酝酿、会议决定的原则，由党的委员会集体讨论，作出决定</a:t>
            </a:r>
            <a:r>
              <a:rPr lang="en-US" altLang="zh-CN" sz="2400" u="none" strike="noStrike" kern="1200" cap="none" spc="0" baseline="0" dirty="0">
                <a:solidFill>
                  <a:schemeClr val="tx1"/>
                </a:solidFill>
                <a:latin typeface="+mj-ea"/>
                <a:ea typeface="+mj-ea"/>
                <a:cs typeface="华文细黑" charset="0"/>
              </a:rPr>
              <a:t>;</a:t>
            </a:r>
            <a:r>
              <a:rPr lang="zh-CN" altLang="en-US" sz="2400" u="none" strike="noStrike" kern="1200" cap="none" spc="0" baseline="0" dirty="0">
                <a:solidFill>
                  <a:schemeClr val="tx1"/>
                </a:solidFill>
                <a:latin typeface="+mj-ea"/>
                <a:ea typeface="+mj-ea"/>
                <a:cs typeface="华文细黑" charset="0"/>
              </a:rPr>
              <a:t>委员会成员要根据集体的决定和分工，切实履行自己的职责。</a:t>
            </a:r>
            <a:endParaRPr lang="en-US" altLang="zh-CN" sz="2400" u="none" strike="noStrike" kern="1200" cap="none" spc="0" baseline="0" dirty="0">
              <a:solidFill>
                <a:schemeClr val="tx1"/>
              </a:solidFill>
              <a:latin typeface="+mj-ea"/>
              <a:ea typeface="+mj-ea"/>
              <a:cs typeface="华文细黑" charset="0"/>
            </a:endParaRPr>
          </a:p>
          <a:p>
            <a:pPr marL="0" indent="0" algn="l">
              <a:lnSpc>
                <a:spcPct val="100000"/>
              </a:lnSpc>
              <a:spcBef>
                <a:spcPts val="0"/>
              </a:spcBef>
              <a:spcAft>
                <a:spcPts val="0"/>
              </a:spcAft>
              <a:buNone/>
            </a:pPr>
            <a:r>
              <a:rPr lang="zh-CN" altLang="en-US" sz="2400" u="none" strike="noStrike" kern="1200" cap="none" spc="0" baseline="0" dirty="0">
                <a:solidFill>
                  <a:schemeClr val="tx1"/>
                </a:solidFill>
                <a:latin typeface="+mj-ea"/>
                <a:ea typeface="+mj-ea"/>
                <a:cs typeface="华文细黑" charset="0"/>
              </a:rPr>
              <a:t>　　</a:t>
            </a:r>
            <a:r>
              <a:rPr lang="en-US" altLang="zh-CN" sz="2400" u="none" strike="noStrike" kern="1200" cap="none" spc="0" baseline="0" dirty="0">
                <a:solidFill>
                  <a:schemeClr val="tx1"/>
                </a:solidFill>
                <a:latin typeface="+mj-ea"/>
                <a:ea typeface="+mj-ea"/>
                <a:cs typeface="华文细黑" charset="0"/>
              </a:rPr>
              <a:t>(</a:t>
            </a:r>
            <a:r>
              <a:rPr lang="zh-CN" altLang="en-US" sz="2400" u="none" strike="noStrike" kern="1200" cap="none" spc="0" baseline="0" dirty="0">
                <a:solidFill>
                  <a:schemeClr val="tx1"/>
                </a:solidFill>
                <a:latin typeface="+mj-ea"/>
                <a:ea typeface="+mj-ea"/>
                <a:cs typeface="华文细黑" charset="0"/>
              </a:rPr>
              <a:t>六</a:t>
            </a:r>
            <a:r>
              <a:rPr lang="en-US" altLang="zh-CN" sz="2400" u="none" strike="noStrike" kern="1200" cap="none" spc="0" baseline="0" dirty="0">
                <a:solidFill>
                  <a:schemeClr val="tx1"/>
                </a:solidFill>
                <a:latin typeface="+mj-ea"/>
                <a:ea typeface="+mj-ea"/>
                <a:cs typeface="华文细黑" charset="0"/>
              </a:rPr>
              <a:t>) </a:t>
            </a:r>
            <a:r>
              <a:rPr lang="zh-CN" altLang="en-US" sz="2400" u="none" strike="noStrike" kern="1200" cap="none" spc="0" baseline="0" dirty="0">
                <a:solidFill>
                  <a:schemeClr val="tx1"/>
                </a:solidFill>
                <a:latin typeface="+mj-ea"/>
                <a:ea typeface="+mj-ea"/>
                <a:cs typeface="华文细黑" charset="0"/>
              </a:rPr>
              <a:t>党禁止任何形式的个人崇拜。要保证党的领导人的活动处于党和人民的监督之下，同时维护一切代表党和人民利益的领导人的威信。</a:t>
            </a:r>
          </a:p>
        </p:txBody>
      </p:sp>
      <p:sp>
        <p:nvSpPr>
          <p:cNvPr id="167" name="矩形"/>
          <p:cNvSpPr/>
          <p:nvPr/>
        </p:nvSpPr>
        <p:spPr>
          <a:xfrm>
            <a:off x="467360" y="1120775"/>
            <a:ext cx="5479415" cy="51816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a:solidFill>
                  <a:schemeClr val="tx1"/>
                </a:solidFill>
                <a:latin typeface="Arial" charset="0"/>
                <a:ea typeface="宋体" charset="-122"/>
                <a:cs typeface="华文细黑" charset="0"/>
              </a:rPr>
              <a:t>21</a:t>
            </a:r>
            <a:r>
              <a:rPr lang="zh-CN" altLang="en-US" sz="2800" u="none" strike="noStrike" kern="1200" cap="none" spc="0" baseline="0">
                <a:solidFill>
                  <a:schemeClr val="tx1"/>
                </a:solidFill>
                <a:latin typeface="Arial" charset="0"/>
                <a:ea typeface="宋体" charset="-122"/>
                <a:cs typeface="华文细黑" charset="0"/>
              </a:rPr>
              <a:t>、党的民主集中制的基本原则</a:t>
            </a:r>
          </a:p>
        </p:txBody>
      </p:sp>
      <p:sp>
        <p:nvSpPr>
          <p:cNvPr id="262"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additive="base">
                                        <p:cTn id="7" dur="500" fill="hold"/>
                                        <p:tgtEl>
                                          <p:spTgt spid="167"/>
                                        </p:tgtEl>
                                        <p:attrNameLst>
                                          <p:attrName>ppt_x</p:attrName>
                                        </p:attrNameLst>
                                      </p:cBhvr>
                                      <p:tavLst>
                                        <p:tav tm="0">
                                          <p:val>
                                            <p:strVal val="#ppt_x"/>
                                          </p:val>
                                        </p:tav>
                                        <p:tav tm="100000">
                                          <p:val>
                                            <p:strVal val="#ppt_x"/>
                                          </p:val>
                                        </p:tav>
                                      </p:tavLst>
                                    </p:anim>
                                    <p:anim calcmode="lin" valueType="num">
                                      <p:cBhvr additive="base">
                                        <p:cTn id="8" dur="500" fill="hold"/>
                                        <p:tgtEl>
                                          <p:spTgt spid="1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166"/>
                                        </p:tgtEl>
                                        <p:attrNameLst>
                                          <p:attrName>style.visibility</p:attrName>
                                        </p:attrNameLst>
                                      </p:cBhvr>
                                      <p:to>
                                        <p:strVal val="visible"/>
                                      </p:to>
                                    </p:set>
                                    <p:animEffect transition="in" filter="wedge">
                                      <p:cBhvr>
                                        <p:cTn id="13" dur="175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P spid="1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39"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40"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
        <p:nvSpPr>
          <p:cNvPr id="41" name="矩形"/>
          <p:cNvSpPr/>
          <p:nvPr/>
        </p:nvSpPr>
        <p:spPr>
          <a:xfrm>
            <a:off x="3203493" y="2427734"/>
            <a:ext cx="4176464"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3200" u="none" strike="noStrike" kern="1200" cap="none" spc="0" baseline="0" dirty="0">
                <a:solidFill>
                  <a:schemeClr val="tx1"/>
                </a:solidFill>
                <a:latin typeface="Arial" charset="0"/>
                <a:ea typeface="宋体" charset="-122"/>
                <a:cs typeface="华文细黑" charset="0"/>
              </a:rPr>
              <a:t>一、党章部分</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1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170"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172" name="矩形"/>
          <p:cNvSpPr/>
          <p:nvPr/>
        </p:nvSpPr>
        <p:spPr>
          <a:xfrm>
            <a:off x="1331640" y="1131590"/>
            <a:ext cx="6552728" cy="3096344"/>
          </a:xfrm>
          <a:prstGeom prst="rect">
            <a:avLst/>
          </a:prstGeom>
          <a:noFill/>
          <a:ln w="9525" cap="flat" cmpd="sng">
            <a:noFill/>
            <a:prstDash val="solid"/>
            <a:miter/>
          </a:ln>
        </p:spPr>
      </p:sp>
      <p:sp>
        <p:nvSpPr>
          <p:cNvPr id="173" name="矩形"/>
          <p:cNvSpPr/>
          <p:nvPr/>
        </p:nvSpPr>
        <p:spPr>
          <a:xfrm>
            <a:off x="540061" y="1773412"/>
            <a:ext cx="8496944" cy="304698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400" u="none" strike="noStrike" kern="1200" cap="none" spc="0" baseline="0" dirty="0">
                <a:solidFill>
                  <a:schemeClr val="tx1"/>
                </a:solidFill>
                <a:latin typeface="+mj-ea"/>
                <a:ea typeface="+mj-ea"/>
                <a:cs typeface="华文细黑" charset="0"/>
              </a:rPr>
              <a:t>     </a:t>
            </a:r>
            <a:r>
              <a:rPr lang="en-US" altLang="zh-CN" sz="2000" u="none" strike="noStrike" kern="1200" cap="none" spc="0" baseline="0" dirty="0" smtClean="0">
                <a:solidFill>
                  <a:schemeClr val="tx1"/>
                </a:solidFill>
                <a:latin typeface="+mj-ea"/>
                <a:ea typeface="+mj-ea"/>
                <a:cs typeface="华文细黑" charset="0"/>
              </a:rPr>
              <a:t>(</a:t>
            </a:r>
            <a:r>
              <a:rPr lang="zh-CN" altLang="en-US" sz="2000" u="none" strike="noStrike" kern="1200" cap="none" spc="0" baseline="0" dirty="0">
                <a:solidFill>
                  <a:schemeClr val="tx1"/>
                </a:solidFill>
                <a:latin typeface="+mj-ea"/>
                <a:ea typeface="+mj-ea"/>
                <a:cs typeface="华文细黑" charset="0"/>
              </a:rPr>
              <a:t>一</a:t>
            </a:r>
            <a:r>
              <a:rPr lang="en-US" altLang="zh-CN" sz="2000" u="none" strike="noStrike" kern="1200" cap="none" spc="0" baseline="0" dirty="0">
                <a:solidFill>
                  <a:schemeClr val="tx1"/>
                </a:solidFill>
                <a:latin typeface="+mj-ea"/>
                <a:ea typeface="+mj-ea"/>
                <a:cs typeface="华文细黑" charset="0"/>
              </a:rPr>
              <a:t>) </a:t>
            </a:r>
            <a:r>
              <a:rPr lang="zh-CN" altLang="en-US" sz="2000" u="none" strike="noStrike" kern="1200" cap="none" spc="0" baseline="0" dirty="0">
                <a:solidFill>
                  <a:schemeClr val="tx1"/>
                </a:solidFill>
                <a:latin typeface="+mj-ea"/>
                <a:ea typeface="+mj-ea"/>
                <a:cs typeface="华文细黑" charset="0"/>
              </a:rPr>
              <a:t>宣传和执行党的路线、方针、政策，宣传和执行党中央、上级组织和本组织的决议，充分发挥党员的先锋模范作用，积极创先争优，团结、组织党内外的干部和群众，努力完成本单位所担负的任务。</a:t>
            </a:r>
            <a:endParaRPr lang="en-US" altLang="zh-CN" sz="2000" u="none" strike="noStrike" kern="1200" cap="none" spc="0" baseline="0" dirty="0">
              <a:solidFill>
                <a:schemeClr val="tx1"/>
              </a:solidFill>
              <a:latin typeface="+mj-ea"/>
              <a:ea typeface="+mj-ea"/>
              <a:cs typeface="华文细黑" charset="0"/>
            </a:endParaRPr>
          </a:p>
          <a:p>
            <a:pPr marL="0" indent="0" algn="l">
              <a:lnSpc>
                <a:spcPct val="100000"/>
              </a:lnSpc>
              <a:spcBef>
                <a:spcPts val="0"/>
              </a:spcBef>
              <a:spcAft>
                <a:spcPts val="0"/>
              </a:spcAft>
              <a:buNone/>
            </a:pPr>
            <a:r>
              <a:rPr lang="zh-CN" altLang="en-US" sz="2000" u="none" strike="noStrike" kern="1200" cap="none" spc="0" baseline="0" dirty="0">
                <a:solidFill>
                  <a:schemeClr val="tx1"/>
                </a:solidFill>
                <a:latin typeface="+mj-ea"/>
                <a:ea typeface="+mj-ea"/>
                <a:cs typeface="华文细黑" charset="0"/>
              </a:rPr>
              <a:t>　　</a:t>
            </a:r>
            <a:r>
              <a:rPr lang="en-US" altLang="zh-CN" sz="2000" u="none" strike="noStrike" kern="1200" cap="none" spc="0" baseline="0" dirty="0" smtClean="0">
                <a:solidFill>
                  <a:schemeClr val="tx1"/>
                </a:solidFill>
                <a:latin typeface="+mj-ea"/>
                <a:ea typeface="+mj-ea"/>
                <a:cs typeface="华文细黑" charset="0"/>
              </a:rPr>
              <a:t>(</a:t>
            </a:r>
            <a:r>
              <a:rPr lang="zh-CN" altLang="en-US" sz="2000" u="none" strike="noStrike" kern="1200" cap="none" spc="0" baseline="0" dirty="0">
                <a:solidFill>
                  <a:schemeClr val="tx1"/>
                </a:solidFill>
                <a:latin typeface="+mj-ea"/>
                <a:ea typeface="+mj-ea"/>
                <a:cs typeface="华文细黑" charset="0"/>
              </a:rPr>
              <a:t>二</a:t>
            </a:r>
            <a:r>
              <a:rPr lang="en-US" altLang="zh-CN" sz="2000" u="none" strike="noStrike" kern="1200" cap="none" spc="0" baseline="0" dirty="0">
                <a:solidFill>
                  <a:schemeClr val="tx1"/>
                </a:solidFill>
                <a:latin typeface="+mj-ea"/>
                <a:ea typeface="+mj-ea"/>
                <a:cs typeface="华文细黑" charset="0"/>
              </a:rPr>
              <a:t>) </a:t>
            </a:r>
            <a:r>
              <a:rPr lang="zh-CN" altLang="en-US" sz="2000" u="none" strike="noStrike" kern="1200" cap="none" spc="0" baseline="0" dirty="0">
                <a:solidFill>
                  <a:schemeClr val="tx1"/>
                </a:solidFill>
                <a:latin typeface="+mj-ea"/>
                <a:ea typeface="+mj-ea"/>
                <a:cs typeface="华文细黑" charset="0"/>
              </a:rPr>
              <a:t>组织党员认真学习马克思列宁主义、毛泽东思想、邓小平理论、“三个代表”重要思想和科学发展观，学习党的路线、方针、政策和决议，学习党的基本知识，学习科学、文化、法律和业务知识。</a:t>
            </a:r>
            <a:endParaRPr lang="en-US" altLang="zh-CN" sz="2000" u="none" strike="noStrike" kern="1200" cap="none" spc="0" baseline="0" dirty="0">
              <a:solidFill>
                <a:schemeClr val="tx1"/>
              </a:solidFill>
              <a:latin typeface="+mj-ea"/>
              <a:ea typeface="+mj-ea"/>
              <a:cs typeface="华文细黑" charset="0"/>
            </a:endParaRPr>
          </a:p>
          <a:p>
            <a:pPr marL="0" indent="0" algn="l">
              <a:lnSpc>
                <a:spcPct val="100000"/>
              </a:lnSpc>
              <a:spcBef>
                <a:spcPts val="0"/>
              </a:spcBef>
              <a:spcAft>
                <a:spcPts val="0"/>
              </a:spcAft>
              <a:buNone/>
            </a:pPr>
            <a:r>
              <a:rPr lang="zh-CN" altLang="en-US" sz="2000" u="none" strike="noStrike" kern="1200" cap="none" spc="0" baseline="0" dirty="0">
                <a:solidFill>
                  <a:schemeClr val="tx1"/>
                </a:solidFill>
                <a:latin typeface="+mj-ea"/>
                <a:ea typeface="+mj-ea"/>
                <a:cs typeface="华文细黑" charset="0"/>
              </a:rPr>
              <a:t>　　</a:t>
            </a:r>
            <a:r>
              <a:rPr lang="en-US" altLang="zh-CN" sz="2000" u="none" strike="noStrike" kern="1200" cap="none" spc="0" baseline="0" dirty="0" smtClean="0">
                <a:solidFill>
                  <a:schemeClr val="tx1"/>
                </a:solidFill>
                <a:latin typeface="+mj-ea"/>
                <a:ea typeface="+mj-ea"/>
                <a:cs typeface="华文细黑" charset="0"/>
              </a:rPr>
              <a:t>(</a:t>
            </a:r>
            <a:r>
              <a:rPr lang="zh-CN" altLang="en-US" sz="2000" u="none" strike="noStrike" kern="1200" cap="none" spc="0" baseline="0" dirty="0">
                <a:solidFill>
                  <a:schemeClr val="tx1"/>
                </a:solidFill>
                <a:latin typeface="+mj-ea"/>
                <a:ea typeface="+mj-ea"/>
                <a:cs typeface="华文细黑" charset="0"/>
              </a:rPr>
              <a:t>三</a:t>
            </a:r>
            <a:r>
              <a:rPr lang="en-US" altLang="zh-CN" sz="2000" u="none" strike="noStrike" kern="1200" cap="none" spc="0" baseline="0" dirty="0">
                <a:solidFill>
                  <a:schemeClr val="tx1"/>
                </a:solidFill>
                <a:latin typeface="+mj-ea"/>
                <a:ea typeface="+mj-ea"/>
                <a:cs typeface="华文细黑" charset="0"/>
              </a:rPr>
              <a:t>) </a:t>
            </a:r>
            <a:r>
              <a:rPr lang="zh-CN" altLang="en-US" sz="2000" u="none" strike="noStrike" kern="1200" cap="none" spc="0" baseline="0" dirty="0">
                <a:solidFill>
                  <a:schemeClr val="tx1"/>
                </a:solidFill>
                <a:latin typeface="+mj-ea"/>
                <a:ea typeface="+mj-ea"/>
                <a:cs typeface="华文细黑" charset="0"/>
              </a:rPr>
              <a:t>对党员进行教育、管理、监督和服务，提高党员素质，增强党性，严格党的组织生活，开展批评和自我批评，维护和执行党的纪律，监督党员切实履行义务，保障党员的权利不受侵犯。加强和改进流动党员管理。</a:t>
            </a:r>
            <a:endParaRPr lang="en-US" altLang="zh-CN" sz="2000" u="none" strike="noStrike" kern="1200" cap="none" spc="0" baseline="0" dirty="0">
              <a:solidFill>
                <a:schemeClr val="tx1"/>
              </a:solidFill>
              <a:latin typeface="+mj-ea"/>
              <a:ea typeface="+mj-ea"/>
              <a:cs typeface="华文细黑" charset="0"/>
            </a:endParaRPr>
          </a:p>
          <a:p>
            <a:pPr marL="0" indent="0" algn="l">
              <a:lnSpc>
                <a:spcPct val="100000"/>
              </a:lnSpc>
              <a:spcBef>
                <a:spcPts val="0"/>
              </a:spcBef>
              <a:spcAft>
                <a:spcPts val="0"/>
              </a:spcAft>
              <a:buNone/>
            </a:pPr>
            <a:r>
              <a:rPr lang="zh-CN" altLang="en-US" sz="1200" u="none" strike="noStrike" kern="1200" cap="none" spc="0" baseline="0" dirty="0">
                <a:solidFill>
                  <a:schemeClr val="tx1"/>
                </a:solidFill>
                <a:latin typeface="Arial" charset="0"/>
                <a:ea typeface="宋体" charset="-122"/>
                <a:cs typeface="华文细黑" charset="0"/>
              </a:rPr>
              <a:t>　　</a:t>
            </a:r>
          </a:p>
        </p:txBody>
      </p:sp>
      <p:sp>
        <p:nvSpPr>
          <p:cNvPr id="174" name="矩形"/>
          <p:cNvSpPr/>
          <p:nvPr/>
        </p:nvSpPr>
        <p:spPr>
          <a:xfrm>
            <a:off x="179705" y="1125220"/>
            <a:ext cx="5853430" cy="51816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a:solidFill>
                  <a:schemeClr val="tx1"/>
                </a:solidFill>
                <a:latin typeface="Arial" charset="0"/>
                <a:ea typeface="宋体" charset="-122"/>
                <a:cs typeface="华文细黑" charset="0"/>
              </a:rPr>
              <a:t>22</a:t>
            </a:r>
            <a:r>
              <a:rPr lang="zh-CN" altLang="en-US" sz="2800" u="none" strike="noStrike" kern="1200" cap="none" spc="0" baseline="0">
                <a:solidFill>
                  <a:schemeClr val="tx1"/>
                </a:solidFill>
                <a:latin typeface="Arial" charset="0"/>
                <a:ea typeface="宋体" charset="-122"/>
                <a:cs typeface="华文细黑" charset="0"/>
              </a:rPr>
              <a:t>、党的基层组织的基本任务</a:t>
            </a:r>
          </a:p>
        </p:txBody>
      </p:sp>
      <p:sp>
        <p:nvSpPr>
          <p:cNvPr id="263"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750"/>
                                        <p:tgtEl>
                                          <p:spTgt spid="174"/>
                                        </p:tgtEl>
                                      </p:cBhvr>
                                    </p:animEffect>
                                    <p:anim calcmode="lin" valueType="num">
                                      <p:cBhvr>
                                        <p:cTn id="8" dur="750" fill="hold"/>
                                        <p:tgtEl>
                                          <p:spTgt spid="174"/>
                                        </p:tgtEl>
                                        <p:attrNameLst>
                                          <p:attrName>ppt_x</p:attrName>
                                        </p:attrNameLst>
                                      </p:cBhvr>
                                      <p:tavLst>
                                        <p:tav tm="0">
                                          <p:val>
                                            <p:strVal val="#ppt_x"/>
                                          </p:val>
                                        </p:tav>
                                        <p:tav tm="100000">
                                          <p:val>
                                            <p:strVal val="#ppt_x"/>
                                          </p:val>
                                        </p:tav>
                                      </p:tavLst>
                                    </p:anim>
                                    <p:anim calcmode="lin" valueType="num">
                                      <p:cBhvr>
                                        <p:cTn id="9" dur="750" fill="hold"/>
                                        <p:tgtEl>
                                          <p:spTgt spid="1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73"/>
                                        </p:tgtEl>
                                        <p:attrNameLst>
                                          <p:attrName>style.visibility</p:attrName>
                                        </p:attrNameLst>
                                      </p:cBhvr>
                                      <p:to>
                                        <p:strVal val="visible"/>
                                      </p:to>
                                    </p:set>
                                    <p:animEffect transition="in" filter="randombar(horizontal)">
                                      <p:cBhvr>
                                        <p:cTn id="14"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17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图片" descr="22"/>
          <p:cNvPicPr>
            <a:picLocks noChangeAspect="1"/>
          </p:cNvPicPr>
          <p:nvPr/>
        </p:nvPicPr>
        <p:blipFill>
          <a:blip r:embed="rId3" cstate="print"/>
          <a:stretch>
            <a:fillRect/>
          </a:stretch>
        </p:blipFill>
        <p:spPr>
          <a:xfrm>
            <a:off x="0" y="635"/>
            <a:ext cx="9133840" cy="5142230"/>
          </a:xfrm>
          <a:prstGeom prst="rect">
            <a:avLst/>
          </a:prstGeom>
          <a:noFill/>
          <a:ln w="9525" cap="flat" cmpd="sng">
            <a:noFill/>
            <a:prstDash val="solid"/>
            <a:miter/>
          </a:ln>
        </p:spPr>
      </p:pic>
      <p:sp>
        <p:nvSpPr>
          <p:cNvPr id="172" name="矩形"/>
          <p:cNvSpPr/>
          <p:nvPr/>
        </p:nvSpPr>
        <p:spPr>
          <a:xfrm>
            <a:off x="1331640" y="1131590"/>
            <a:ext cx="6552728" cy="3096344"/>
          </a:xfrm>
          <a:prstGeom prst="rect">
            <a:avLst/>
          </a:prstGeom>
          <a:noFill/>
          <a:ln w="9525" cap="flat" cmpd="sng">
            <a:noFill/>
            <a:prstDash val="solid"/>
            <a:miter/>
          </a:ln>
        </p:spPr>
      </p:sp>
      <p:sp>
        <p:nvSpPr>
          <p:cNvPr id="173" name="矩形"/>
          <p:cNvSpPr/>
          <p:nvPr/>
        </p:nvSpPr>
        <p:spPr>
          <a:xfrm>
            <a:off x="539426" y="1635617"/>
            <a:ext cx="8496944" cy="34442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400" u="none" strike="noStrike" kern="1200" cap="none" spc="0" baseline="0" dirty="0">
                <a:solidFill>
                  <a:schemeClr val="tx1"/>
                </a:solidFill>
                <a:latin typeface="Arial" charset="0"/>
                <a:ea typeface="宋体" charset="-122"/>
                <a:cs typeface="华文细黑" charset="0"/>
              </a:rPr>
              <a:t>      </a:t>
            </a:r>
            <a:r>
              <a:rPr lang="zh-CN" altLang="en-US" sz="1200" u="none" strike="noStrike" kern="1200" cap="none" spc="0" baseline="0" dirty="0">
                <a:solidFill>
                  <a:schemeClr val="tx1"/>
                </a:solidFill>
                <a:latin typeface="+mj-ea"/>
                <a:ea typeface="+mj-ea"/>
                <a:cs typeface="华文细黑" charset="0"/>
              </a:rPr>
              <a:t>　 </a:t>
            </a:r>
            <a:r>
              <a:rPr lang="en-US" altLang="zh-CN" sz="2000" u="none" strike="noStrike" kern="1200" cap="none" spc="0" baseline="0" dirty="0">
                <a:solidFill>
                  <a:schemeClr val="tx1"/>
                </a:solidFill>
                <a:latin typeface="+mj-ea"/>
                <a:ea typeface="+mj-ea"/>
                <a:cs typeface="华文细黑" charset="0"/>
              </a:rPr>
              <a:t>(</a:t>
            </a:r>
            <a:r>
              <a:rPr lang="zh-CN" altLang="en-US" sz="2000" u="none" strike="noStrike" kern="1200" cap="none" spc="0" baseline="0" dirty="0">
                <a:solidFill>
                  <a:schemeClr val="tx1"/>
                </a:solidFill>
                <a:latin typeface="+mj-ea"/>
                <a:ea typeface="+mj-ea"/>
                <a:cs typeface="华文细黑" charset="0"/>
              </a:rPr>
              <a:t>四</a:t>
            </a:r>
            <a:r>
              <a:rPr lang="en-US" altLang="zh-CN" sz="2000" u="none" strike="noStrike" kern="1200" cap="none" spc="0" baseline="0" dirty="0">
                <a:solidFill>
                  <a:schemeClr val="tx1"/>
                </a:solidFill>
                <a:latin typeface="+mj-ea"/>
                <a:ea typeface="+mj-ea"/>
                <a:cs typeface="华文细黑" charset="0"/>
              </a:rPr>
              <a:t>) </a:t>
            </a:r>
            <a:r>
              <a:rPr lang="zh-CN" altLang="en-US" sz="2000" u="none" strike="noStrike" kern="1200" cap="none" spc="0" baseline="0" dirty="0">
                <a:solidFill>
                  <a:schemeClr val="tx1"/>
                </a:solidFill>
                <a:latin typeface="+mj-ea"/>
                <a:ea typeface="+mj-ea"/>
                <a:cs typeface="华文细黑" charset="0"/>
              </a:rPr>
              <a:t>密切联系群众，经常了解群众对党员、党的工作的批评和意见，维护群众的正当权利和利益，做好群众的思想政治工作。</a:t>
            </a:r>
            <a:endParaRPr lang="en-US" altLang="zh-CN" sz="2000" u="none" strike="noStrike" kern="1200" cap="none" spc="0" baseline="0" dirty="0">
              <a:solidFill>
                <a:schemeClr val="tx1"/>
              </a:solidFill>
              <a:latin typeface="+mj-ea"/>
              <a:ea typeface="+mj-ea"/>
              <a:cs typeface="华文细黑" charset="0"/>
            </a:endParaRPr>
          </a:p>
          <a:p>
            <a:pPr marL="0" indent="0" algn="l">
              <a:lnSpc>
                <a:spcPct val="100000"/>
              </a:lnSpc>
              <a:spcBef>
                <a:spcPts val="0"/>
              </a:spcBef>
              <a:spcAft>
                <a:spcPts val="0"/>
              </a:spcAft>
              <a:buNone/>
            </a:pPr>
            <a:r>
              <a:rPr lang="zh-CN" altLang="en-US" sz="2000" u="none" strike="noStrike" kern="1200" cap="none" spc="0" baseline="0" dirty="0">
                <a:solidFill>
                  <a:schemeClr val="tx1"/>
                </a:solidFill>
                <a:latin typeface="+mj-ea"/>
                <a:ea typeface="+mj-ea"/>
                <a:cs typeface="华文细黑" charset="0"/>
              </a:rPr>
              <a:t>　　</a:t>
            </a:r>
            <a:r>
              <a:rPr lang="en-US" altLang="zh-CN" sz="2000" u="none" strike="noStrike" kern="1200" cap="none" spc="0" baseline="0" dirty="0">
                <a:solidFill>
                  <a:schemeClr val="tx1"/>
                </a:solidFill>
                <a:latin typeface="+mj-ea"/>
                <a:ea typeface="+mj-ea"/>
                <a:cs typeface="华文细黑" charset="0"/>
              </a:rPr>
              <a:t>(</a:t>
            </a:r>
            <a:r>
              <a:rPr lang="zh-CN" altLang="en-US" sz="2000" u="none" strike="noStrike" kern="1200" cap="none" spc="0" baseline="0" dirty="0">
                <a:solidFill>
                  <a:schemeClr val="tx1"/>
                </a:solidFill>
                <a:latin typeface="+mj-ea"/>
                <a:ea typeface="+mj-ea"/>
                <a:cs typeface="华文细黑" charset="0"/>
              </a:rPr>
              <a:t>五</a:t>
            </a:r>
            <a:r>
              <a:rPr lang="en-US" altLang="zh-CN" sz="2000" u="none" strike="noStrike" kern="1200" cap="none" spc="0" baseline="0" dirty="0">
                <a:solidFill>
                  <a:schemeClr val="tx1"/>
                </a:solidFill>
                <a:latin typeface="+mj-ea"/>
                <a:ea typeface="+mj-ea"/>
                <a:cs typeface="华文细黑" charset="0"/>
              </a:rPr>
              <a:t>) </a:t>
            </a:r>
            <a:r>
              <a:rPr lang="zh-CN" altLang="en-US" sz="2000" u="none" strike="noStrike" kern="1200" cap="none" spc="0" baseline="0" dirty="0">
                <a:solidFill>
                  <a:schemeClr val="tx1"/>
                </a:solidFill>
                <a:latin typeface="+mj-ea"/>
                <a:ea typeface="+mj-ea"/>
                <a:cs typeface="华文细黑" charset="0"/>
              </a:rPr>
              <a:t>充分发挥党员和群众的积极性创造性，发现、培养和推荐他们中间的优秀人才，鼓励和支持他们在改革开放和社会主义现代化建设中贡献自己的聪明才智。</a:t>
            </a:r>
            <a:endParaRPr lang="en-US" altLang="zh-CN" sz="2000" u="none" strike="noStrike" kern="1200" cap="none" spc="0" baseline="0" dirty="0">
              <a:solidFill>
                <a:schemeClr val="tx1"/>
              </a:solidFill>
              <a:latin typeface="+mj-ea"/>
              <a:ea typeface="+mj-ea"/>
              <a:cs typeface="华文细黑" charset="0"/>
            </a:endParaRPr>
          </a:p>
          <a:p>
            <a:pPr marL="0" indent="0" algn="l">
              <a:lnSpc>
                <a:spcPct val="100000"/>
              </a:lnSpc>
              <a:spcBef>
                <a:spcPts val="0"/>
              </a:spcBef>
              <a:spcAft>
                <a:spcPts val="0"/>
              </a:spcAft>
              <a:buNone/>
            </a:pPr>
            <a:r>
              <a:rPr lang="zh-CN" altLang="en-US" sz="2000" u="none" strike="noStrike" kern="1200" cap="none" spc="0" baseline="0" dirty="0">
                <a:solidFill>
                  <a:schemeClr val="tx1"/>
                </a:solidFill>
                <a:latin typeface="+mj-ea"/>
                <a:ea typeface="+mj-ea"/>
                <a:cs typeface="华文细黑" charset="0"/>
              </a:rPr>
              <a:t>　　</a:t>
            </a:r>
            <a:r>
              <a:rPr lang="en-US" altLang="zh-CN" sz="2000" u="none" strike="noStrike" kern="1200" cap="none" spc="0" baseline="0" dirty="0">
                <a:solidFill>
                  <a:schemeClr val="tx1"/>
                </a:solidFill>
                <a:latin typeface="+mj-ea"/>
                <a:ea typeface="+mj-ea"/>
                <a:cs typeface="华文细黑" charset="0"/>
              </a:rPr>
              <a:t>(</a:t>
            </a:r>
            <a:r>
              <a:rPr lang="zh-CN" altLang="en-US" sz="2000" u="none" strike="noStrike" kern="1200" cap="none" spc="0" baseline="0" dirty="0">
                <a:solidFill>
                  <a:schemeClr val="tx1"/>
                </a:solidFill>
                <a:latin typeface="+mj-ea"/>
                <a:ea typeface="+mj-ea"/>
                <a:cs typeface="华文细黑" charset="0"/>
              </a:rPr>
              <a:t>六</a:t>
            </a:r>
            <a:r>
              <a:rPr lang="en-US" altLang="zh-CN" sz="2000" u="none" strike="noStrike" kern="1200" cap="none" spc="0" baseline="0" dirty="0">
                <a:solidFill>
                  <a:schemeClr val="tx1"/>
                </a:solidFill>
                <a:latin typeface="+mj-ea"/>
                <a:ea typeface="+mj-ea"/>
                <a:cs typeface="华文细黑" charset="0"/>
              </a:rPr>
              <a:t>) </a:t>
            </a:r>
            <a:r>
              <a:rPr lang="zh-CN" altLang="en-US" sz="2000" u="none" strike="noStrike" kern="1200" cap="none" spc="0" baseline="0" dirty="0">
                <a:solidFill>
                  <a:schemeClr val="tx1"/>
                </a:solidFill>
                <a:latin typeface="+mj-ea"/>
                <a:ea typeface="+mj-ea"/>
                <a:cs typeface="华文细黑" charset="0"/>
              </a:rPr>
              <a:t>对要求入党的积极分子进行教育和培养，做好经常性的发展党员工作，重视在生产、工作第一线和青年中发展党员。</a:t>
            </a:r>
            <a:endParaRPr lang="en-US" altLang="zh-CN" sz="2000" u="none" strike="noStrike" kern="1200" cap="none" spc="0" baseline="0" dirty="0">
              <a:solidFill>
                <a:schemeClr val="tx1"/>
              </a:solidFill>
              <a:latin typeface="+mj-ea"/>
              <a:ea typeface="+mj-ea"/>
              <a:cs typeface="华文细黑" charset="0"/>
            </a:endParaRPr>
          </a:p>
          <a:p>
            <a:pPr marL="0" indent="0" algn="l">
              <a:lnSpc>
                <a:spcPct val="100000"/>
              </a:lnSpc>
              <a:spcBef>
                <a:spcPts val="0"/>
              </a:spcBef>
              <a:spcAft>
                <a:spcPts val="0"/>
              </a:spcAft>
              <a:buNone/>
            </a:pPr>
            <a:r>
              <a:rPr lang="zh-CN" altLang="en-US" sz="2000" u="none" strike="noStrike" kern="1200" cap="none" spc="0" baseline="0" dirty="0">
                <a:solidFill>
                  <a:schemeClr val="tx1"/>
                </a:solidFill>
                <a:latin typeface="+mj-ea"/>
                <a:ea typeface="+mj-ea"/>
                <a:cs typeface="华文细黑" charset="0"/>
              </a:rPr>
              <a:t>　　</a:t>
            </a:r>
            <a:r>
              <a:rPr lang="en-US" altLang="zh-CN" sz="2000" u="none" strike="noStrike" kern="1200" cap="none" spc="0" baseline="0" dirty="0">
                <a:solidFill>
                  <a:schemeClr val="tx1"/>
                </a:solidFill>
                <a:latin typeface="+mj-ea"/>
                <a:ea typeface="+mj-ea"/>
                <a:cs typeface="华文细黑" charset="0"/>
              </a:rPr>
              <a:t>(</a:t>
            </a:r>
            <a:r>
              <a:rPr lang="zh-CN" altLang="en-US" sz="2000" u="none" strike="noStrike" kern="1200" cap="none" spc="0" baseline="0" dirty="0">
                <a:solidFill>
                  <a:schemeClr val="tx1"/>
                </a:solidFill>
                <a:latin typeface="+mj-ea"/>
                <a:ea typeface="+mj-ea"/>
                <a:cs typeface="华文细黑" charset="0"/>
              </a:rPr>
              <a:t>七</a:t>
            </a:r>
            <a:r>
              <a:rPr lang="en-US" altLang="zh-CN" sz="2000" u="none" strike="noStrike" kern="1200" cap="none" spc="0" baseline="0" dirty="0">
                <a:solidFill>
                  <a:schemeClr val="tx1"/>
                </a:solidFill>
                <a:latin typeface="+mj-ea"/>
                <a:ea typeface="+mj-ea"/>
                <a:cs typeface="华文细黑" charset="0"/>
              </a:rPr>
              <a:t>) </a:t>
            </a:r>
            <a:r>
              <a:rPr lang="zh-CN" altLang="en-US" sz="2000" u="none" strike="noStrike" kern="1200" cap="none" spc="0" baseline="0" dirty="0">
                <a:solidFill>
                  <a:schemeClr val="tx1"/>
                </a:solidFill>
                <a:latin typeface="+mj-ea"/>
                <a:ea typeface="+mj-ea"/>
                <a:cs typeface="华文细黑" charset="0"/>
              </a:rPr>
              <a:t>监督党员干部和其他任何工作人员严格遵守国法政纪，严格遵守国家的财政经济法规和人事制度，不得侵占国家、集体和群众的利益。</a:t>
            </a:r>
            <a:endParaRPr lang="en-US" altLang="zh-CN" sz="2000" u="none" strike="noStrike" kern="1200" cap="none" spc="0" baseline="0" dirty="0">
              <a:solidFill>
                <a:schemeClr val="tx1"/>
              </a:solidFill>
              <a:latin typeface="+mj-ea"/>
              <a:ea typeface="+mj-ea"/>
              <a:cs typeface="华文细黑" charset="0"/>
            </a:endParaRPr>
          </a:p>
          <a:p>
            <a:pPr marL="0" indent="0" algn="l">
              <a:lnSpc>
                <a:spcPct val="100000"/>
              </a:lnSpc>
              <a:spcBef>
                <a:spcPts val="0"/>
              </a:spcBef>
              <a:spcAft>
                <a:spcPts val="0"/>
              </a:spcAft>
              <a:buNone/>
            </a:pPr>
            <a:r>
              <a:rPr lang="en-US" altLang="zh-CN" sz="2000" u="none" strike="noStrike" kern="1200" cap="none" spc="0" baseline="0" dirty="0">
                <a:solidFill>
                  <a:schemeClr val="tx1"/>
                </a:solidFill>
                <a:latin typeface="+mj-ea"/>
                <a:ea typeface="+mj-ea"/>
                <a:cs typeface="华文细黑" charset="0"/>
              </a:rPr>
              <a:t>    </a:t>
            </a:r>
            <a:r>
              <a:rPr lang="en-US" altLang="zh-CN" sz="2000" u="none" strike="noStrike" kern="1200" cap="none" spc="0" baseline="0" dirty="0" smtClean="0">
                <a:solidFill>
                  <a:schemeClr val="tx1"/>
                </a:solidFill>
                <a:latin typeface="+mj-ea"/>
                <a:ea typeface="+mj-ea"/>
                <a:cs typeface="华文细黑" charset="0"/>
              </a:rPr>
              <a:t>(</a:t>
            </a:r>
            <a:r>
              <a:rPr lang="zh-CN" altLang="en-US" sz="2000" u="none" strike="noStrike" kern="1200" cap="none" spc="0" baseline="0" dirty="0">
                <a:solidFill>
                  <a:schemeClr val="tx1"/>
                </a:solidFill>
                <a:latin typeface="+mj-ea"/>
                <a:ea typeface="+mj-ea"/>
                <a:cs typeface="华文细黑" charset="0"/>
              </a:rPr>
              <a:t>八</a:t>
            </a:r>
            <a:r>
              <a:rPr lang="en-US" altLang="zh-CN" sz="2000" u="none" strike="noStrike" kern="1200" cap="none" spc="0" baseline="0" dirty="0">
                <a:solidFill>
                  <a:schemeClr val="tx1"/>
                </a:solidFill>
                <a:latin typeface="+mj-ea"/>
                <a:ea typeface="+mj-ea"/>
                <a:cs typeface="华文细黑" charset="0"/>
              </a:rPr>
              <a:t>) </a:t>
            </a:r>
            <a:r>
              <a:rPr lang="zh-CN" altLang="en-US" sz="2000" u="none" strike="noStrike" kern="1200" cap="none" spc="0" baseline="0" dirty="0">
                <a:solidFill>
                  <a:schemeClr val="tx1"/>
                </a:solidFill>
                <a:latin typeface="+mj-ea"/>
                <a:ea typeface="+mj-ea"/>
                <a:cs typeface="华文细黑" charset="0"/>
              </a:rPr>
              <a:t>教育党员和群众自觉抵制不良倾向，坚决同各种违法犯罪行为作斗争。</a:t>
            </a:r>
          </a:p>
        </p:txBody>
      </p:sp>
      <p:sp>
        <p:nvSpPr>
          <p:cNvPr id="174" name="矩形"/>
          <p:cNvSpPr/>
          <p:nvPr/>
        </p:nvSpPr>
        <p:spPr>
          <a:xfrm>
            <a:off x="179705" y="1125220"/>
            <a:ext cx="5340985" cy="51816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a:solidFill>
                  <a:schemeClr val="tx1"/>
                </a:solidFill>
                <a:latin typeface="Arial" charset="0"/>
                <a:ea typeface="宋体" charset="-122"/>
                <a:cs typeface="华文细黑" charset="0"/>
              </a:rPr>
              <a:t>22</a:t>
            </a:r>
            <a:r>
              <a:rPr lang="zh-CN" altLang="en-US" sz="2800" u="none" strike="noStrike" kern="1200" cap="none" spc="0" baseline="0">
                <a:solidFill>
                  <a:schemeClr val="tx1"/>
                </a:solidFill>
                <a:latin typeface="Arial" charset="0"/>
                <a:ea typeface="宋体" charset="-122"/>
                <a:cs typeface="华文细黑" charset="0"/>
              </a:rPr>
              <a:t>、党的基层组织的基本任务</a:t>
            </a:r>
          </a:p>
        </p:txBody>
      </p:sp>
      <p:sp>
        <p:nvSpPr>
          <p:cNvPr id="263"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750"/>
                                        <p:tgtEl>
                                          <p:spTgt spid="174"/>
                                        </p:tgtEl>
                                      </p:cBhvr>
                                    </p:animEffect>
                                    <p:anim calcmode="lin" valueType="num">
                                      <p:cBhvr>
                                        <p:cTn id="8" dur="750" fill="hold"/>
                                        <p:tgtEl>
                                          <p:spTgt spid="174"/>
                                        </p:tgtEl>
                                        <p:attrNameLst>
                                          <p:attrName>ppt_x</p:attrName>
                                        </p:attrNameLst>
                                      </p:cBhvr>
                                      <p:tavLst>
                                        <p:tav tm="0">
                                          <p:val>
                                            <p:strVal val="#ppt_x"/>
                                          </p:val>
                                        </p:tav>
                                        <p:tav tm="100000">
                                          <p:val>
                                            <p:strVal val="#ppt_x"/>
                                          </p:val>
                                        </p:tav>
                                      </p:tavLst>
                                    </p:anim>
                                    <p:anim calcmode="lin" valueType="num">
                                      <p:cBhvr>
                                        <p:cTn id="9" dur="750" fill="hold"/>
                                        <p:tgtEl>
                                          <p:spTgt spid="1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73"/>
                                        </p:tgtEl>
                                        <p:attrNameLst>
                                          <p:attrName>style.visibility</p:attrName>
                                        </p:attrNameLst>
                                      </p:cBhvr>
                                      <p:to>
                                        <p:strVal val="visible"/>
                                      </p:to>
                                    </p:set>
                                    <p:animEffect transition="in" filter="randombar(horizontal)">
                                      <p:cBhvr>
                                        <p:cTn id="14"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17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177" name="图片" descr="22"/>
          <p:cNvPicPr>
            <a:picLocks noChangeAspect="1"/>
          </p:cNvPicPr>
          <p:nvPr/>
        </p:nvPicPr>
        <p:blipFill>
          <a:blip r:embed="rId4" cstate="print"/>
          <a:stretch>
            <a:fillRect/>
          </a:stretch>
        </p:blipFill>
        <p:spPr>
          <a:xfrm>
            <a:off x="-35929" y="635"/>
            <a:ext cx="9133840" cy="5142230"/>
          </a:xfrm>
          <a:prstGeom prst="rect">
            <a:avLst/>
          </a:prstGeom>
          <a:noFill/>
          <a:ln w="9525" cap="flat" cmpd="sng">
            <a:noFill/>
            <a:prstDash val="solid"/>
            <a:miter/>
          </a:ln>
        </p:spPr>
      </p:pic>
      <p:sp>
        <p:nvSpPr>
          <p:cNvPr id="179" name="矩形"/>
          <p:cNvSpPr/>
          <p:nvPr/>
        </p:nvSpPr>
        <p:spPr>
          <a:xfrm>
            <a:off x="1763296" y="2427858"/>
            <a:ext cx="6480720" cy="4572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u="none" strike="noStrike" kern="1200" cap="none" spc="0" baseline="0">
                <a:solidFill>
                  <a:schemeClr val="tx1"/>
                </a:solidFill>
                <a:latin typeface="Arial" charset="0"/>
                <a:ea typeface="宋体" charset="-122"/>
                <a:cs typeface="华文细黑" charset="0"/>
              </a:rPr>
              <a:t>党的干部是党的事业的骨干，是人民的公仆。</a:t>
            </a:r>
          </a:p>
        </p:txBody>
      </p:sp>
      <p:sp>
        <p:nvSpPr>
          <p:cNvPr id="180" name="矩形"/>
          <p:cNvSpPr/>
          <p:nvPr/>
        </p:nvSpPr>
        <p:spPr>
          <a:xfrm>
            <a:off x="899160" y="1635125"/>
            <a:ext cx="3242945" cy="51816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a:solidFill>
                  <a:schemeClr val="tx1"/>
                </a:solidFill>
                <a:latin typeface="Arial" charset="0"/>
                <a:ea typeface="宋体" charset="-122"/>
                <a:cs typeface="华文细黑" charset="0"/>
              </a:rPr>
              <a:t>23</a:t>
            </a:r>
            <a:r>
              <a:rPr lang="zh-CN" altLang="en-US" sz="2800" u="none" strike="noStrike" kern="1200" cap="none" spc="0" baseline="0">
                <a:solidFill>
                  <a:schemeClr val="tx1"/>
                </a:solidFill>
                <a:latin typeface="Arial" charset="0"/>
                <a:ea typeface="宋体" charset="-122"/>
                <a:cs typeface="华文细黑" charset="0"/>
              </a:rPr>
              <a:t>、党员干部</a:t>
            </a:r>
          </a:p>
        </p:txBody>
      </p:sp>
      <p:sp>
        <p:nvSpPr>
          <p:cNvPr id="264"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circle(in)">
                                      <p:cBhvr>
                                        <p:cTn id="7" dur="1000"/>
                                        <p:tgtEl>
                                          <p:spTgt spid="1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9"/>
                                        </p:tgtEl>
                                        <p:attrNameLst>
                                          <p:attrName>style.visibility</p:attrName>
                                        </p:attrNameLst>
                                      </p:cBhvr>
                                      <p:to>
                                        <p:strVal val="visible"/>
                                      </p:to>
                                    </p:set>
                                    <p:animEffect transition="in" filter="fade">
                                      <p:cBhvr>
                                        <p:cTn id="12" dur="12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P spid="18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183"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185" name="矩形"/>
          <p:cNvSpPr/>
          <p:nvPr/>
        </p:nvSpPr>
        <p:spPr>
          <a:xfrm>
            <a:off x="1907540" y="2643505"/>
            <a:ext cx="5907405" cy="45720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u="none" strike="noStrike" kern="1200" cap="none" spc="0" baseline="0">
                <a:solidFill>
                  <a:schemeClr val="tx1"/>
                </a:solidFill>
                <a:latin typeface="Arial" charset="0"/>
                <a:ea typeface="宋体" charset="-122"/>
                <a:cs typeface="华文细黑" charset="0"/>
              </a:rPr>
              <a:t>中国共产党党徽为镰刀和锤头组成的图案。</a:t>
            </a:r>
          </a:p>
        </p:txBody>
      </p:sp>
      <p:sp>
        <p:nvSpPr>
          <p:cNvPr id="186" name="矩形"/>
          <p:cNvSpPr/>
          <p:nvPr/>
        </p:nvSpPr>
        <p:spPr>
          <a:xfrm>
            <a:off x="539440" y="1239431"/>
            <a:ext cx="3672407" cy="51816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dirty="0">
                <a:solidFill>
                  <a:schemeClr val="tx1"/>
                </a:solidFill>
                <a:latin typeface="Arial" charset="0"/>
                <a:ea typeface="宋体" charset="-122"/>
                <a:cs typeface="华文细黑" charset="0"/>
              </a:rPr>
              <a:t>24</a:t>
            </a:r>
            <a:r>
              <a:rPr lang="zh-CN" altLang="en-US" sz="2800" u="none" strike="noStrike" kern="1200" cap="none" spc="0" baseline="0" dirty="0">
                <a:solidFill>
                  <a:schemeClr val="tx1"/>
                </a:solidFill>
                <a:latin typeface="Arial" charset="0"/>
                <a:ea typeface="宋体" charset="-122"/>
                <a:cs typeface="华文细黑" charset="0"/>
              </a:rPr>
              <a:t>、党徽</a:t>
            </a:r>
          </a:p>
        </p:txBody>
      </p:sp>
      <p:sp>
        <p:nvSpPr>
          <p:cNvPr id="265"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wipe(down)">
                                      <p:cBhvr>
                                        <p:cTn id="7" dur="10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85"/>
                                        </p:tgtEl>
                                        <p:attrNameLst>
                                          <p:attrName>style.visibility</p:attrName>
                                        </p:attrNameLst>
                                      </p:cBhvr>
                                      <p:to>
                                        <p:strVal val="visible"/>
                                      </p:to>
                                    </p:set>
                                    <p:animEffect transition="in" filter="barn(outHorizontal)">
                                      <p:cBhvr>
                                        <p:cTn id="12" dur="125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189"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191" name="矩形"/>
          <p:cNvSpPr/>
          <p:nvPr/>
        </p:nvSpPr>
        <p:spPr>
          <a:xfrm>
            <a:off x="1259884" y="2499360"/>
            <a:ext cx="7062426" cy="4616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u="none" strike="noStrike" kern="1200" cap="none" spc="0" baseline="0" dirty="0">
                <a:solidFill>
                  <a:schemeClr val="tx1"/>
                </a:solidFill>
                <a:latin typeface="Arial" charset="0"/>
                <a:ea typeface="宋体" charset="-122"/>
                <a:cs typeface="华文细黑" charset="0"/>
              </a:rPr>
              <a:t>中国共产党党旗为旗面缀有金黄色党徽图案的红旗。</a:t>
            </a:r>
          </a:p>
        </p:txBody>
      </p:sp>
      <p:sp>
        <p:nvSpPr>
          <p:cNvPr id="192" name="矩形"/>
          <p:cNvSpPr/>
          <p:nvPr/>
        </p:nvSpPr>
        <p:spPr>
          <a:xfrm>
            <a:off x="698713" y="1229315"/>
            <a:ext cx="3600400" cy="51816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dirty="0">
                <a:solidFill>
                  <a:schemeClr val="tx1"/>
                </a:solidFill>
                <a:latin typeface="Arial" charset="0"/>
                <a:ea typeface="宋体" charset="-122"/>
                <a:cs typeface="华文细黑" charset="0"/>
              </a:rPr>
              <a:t>25</a:t>
            </a:r>
            <a:r>
              <a:rPr lang="zh-CN" altLang="en-US" sz="2800" u="none" strike="noStrike" kern="1200" cap="none" spc="0" baseline="0" dirty="0">
                <a:solidFill>
                  <a:schemeClr val="tx1"/>
                </a:solidFill>
                <a:latin typeface="Arial" charset="0"/>
                <a:ea typeface="宋体" charset="-122"/>
                <a:cs typeface="华文细黑" charset="0"/>
              </a:rPr>
              <a:t>、党旗</a:t>
            </a:r>
          </a:p>
        </p:txBody>
      </p:sp>
      <p:sp>
        <p:nvSpPr>
          <p:cNvPr id="266"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barn(inVertical)">
                                      <p:cBhvr>
                                        <p:cTn id="7" dur="1000"/>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1"/>
                                        </p:tgtEl>
                                        <p:attrNameLst>
                                          <p:attrName>style.visibility</p:attrName>
                                        </p:attrNameLst>
                                      </p:cBhvr>
                                      <p:to>
                                        <p:strVal val="visible"/>
                                      </p:to>
                                    </p:set>
                                    <p:animEffect transition="in" filter="randombar(horizontal)">
                                      <p:cBhvr>
                                        <p:cTn id="12"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P spid="1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195"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197" name="矩形"/>
          <p:cNvSpPr/>
          <p:nvPr/>
        </p:nvSpPr>
        <p:spPr>
          <a:xfrm>
            <a:off x="2267585" y="2211705"/>
            <a:ext cx="4744085" cy="51816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800" u="none" strike="noStrike" kern="1200" cap="none" spc="0" baseline="0">
                <a:solidFill>
                  <a:schemeClr val="tx1"/>
                </a:solidFill>
                <a:latin typeface="Arial" charset="0"/>
                <a:ea typeface="宋体" charset="-122"/>
                <a:cs typeface="华文细黑" charset="0"/>
              </a:rPr>
              <a:t>二、党的廉洁自律准则部分</a:t>
            </a:r>
          </a:p>
        </p:txBody>
      </p:sp>
      <p:sp>
        <p:nvSpPr>
          <p:cNvPr id="267"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circle(in)">
                                      <p:cBhvr>
                                        <p:cTn id="7" dur="75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200"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202" name="矩形"/>
          <p:cNvSpPr/>
          <p:nvPr/>
        </p:nvSpPr>
        <p:spPr>
          <a:xfrm>
            <a:off x="1620085" y="2354962"/>
            <a:ext cx="6120680" cy="19202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800" u="none" strike="noStrike" kern="1200" cap="none" spc="0" baseline="0">
                <a:solidFill>
                  <a:schemeClr val="tx1"/>
                </a:solidFill>
                <a:latin typeface="Arial" charset="0"/>
                <a:ea typeface="宋体" charset="-122"/>
                <a:cs typeface="华文细黑" charset="0"/>
              </a:rPr>
              <a:t>　　 </a:t>
            </a:r>
            <a:r>
              <a:rPr lang="zh-CN" altLang="en-US" sz="2000" u="none" strike="noStrike" kern="1200" cap="none" spc="0" baseline="0">
                <a:solidFill>
                  <a:schemeClr val="tx1"/>
                </a:solidFill>
                <a:latin typeface="Arial" charset="0"/>
                <a:ea typeface="宋体" charset="-122"/>
                <a:cs typeface="华文细黑" charset="0"/>
              </a:rPr>
              <a:t>第一条 坚持公私分明，先公后私，克己奉公。</a:t>
            </a:r>
            <a:endParaRPr lang="en-US" altLang="zh-CN" sz="2000" u="none" strike="noStrike" kern="1200" cap="none" spc="0" baseline="0">
              <a:solidFill>
                <a:schemeClr val="tx1"/>
              </a:solidFill>
              <a:latin typeface="Arial" charset="0"/>
              <a:ea typeface="宋体" charset="-122"/>
              <a:cs typeface="华文细黑" charset="0"/>
            </a:endParaRPr>
          </a:p>
          <a:p>
            <a:pPr marL="0" indent="0" algn="l">
              <a:lnSpc>
                <a:spcPct val="150000"/>
              </a:lnSpc>
              <a:spcBef>
                <a:spcPts val="0"/>
              </a:spcBef>
              <a:spcAft>
                <a:spcPts val="0"/>
              </a:spcAft>
              <a:buNone/>
            </a:pPr>
            <a:r>
              <a:rPr lang="zh-CN" altLang="en-US" sz="2000" u="none" strike="noStrike" kern="1200" cap="none" spc="0" baseline="0">
                <a:solidFill>
                  <a:schemeClr val="tx1"/>
                </a:solidFill>
                <a:latin typeface="Arial" charset="0"/>
                <a:ea typeface="宋体" charset="-122"/>
                <a:cs typeface="华文细黑" charset="0"/>
              </a:rPr>
              <a:t>　　第二条 坚持崇廉拒腐，清白做人，干净做事。</a:t>
            </a:r>
            <a:endParaRPr lang="en-US" altLang="zh-CN" sz="2000" u="none" strike="noStrike" kern="1200" cap="none" spc="0" baseline="0">
              <a:solidFill>
                <a:schemeClr val="tx1"/>
              </a:solidFill>
              <a:latin typeface="Arial" charset="0"/>
              <a:ea typeface="宋体" charset="-122"/>
              <a:cs typeface="华文细黑" charset="0"/>
            </a:endParaRPr>
          </a:p>
          <a:p>
            <a:pPr marL="0" indent="0" algn="l">
              <a:lnSpc>
                <a:spcPct val="150000"/>
              </a:lnSpc>
              <a:spcBef>
                <a:spcPts val="0"/>
              </a:spcBef>
              <a:spcAft>
                <a:spcPts val="0"/>
              </a:spcAft>
              <a:buNone/>
            </a:pPr>
            <a:r>
              <a:rPr lang="zh-CN" altLang="en-US" sz="2000" u="none" strike="noStrike" kern="1200" cap="none" spc="0" baseline="0">
                <a:solidFill>
                  <a:schemeClr val="tx1"/>
                </a:solidFill>
                <a:latin typeface="Arial" charset="0"/>
                <a:ea typeface="宋体" charset="-122"/>
                <a:cs typeface="华文细黑" charset="0"/>
              </a:rPr>
              <a:t>　　第三条 坚持尚俭戒奢，艰苦朴素，勤俭节约。</a:t>
            </a:r>
            <a:endParaRPr lang="en-US" altLang="zh-CN" sz="2000" u="none" strike="noStrike" kern="1200" cap="none" spc="0" baseline="0">
              <a:solidFill>
                <a:schemeClr val="tx1"/>
              </a:solidFill>
              <a:latin typeface="Arial" charset="0"/>
              <a:ea typeface="宋体" charset="-122"/>
              <a:cs typeface="华文细黑" charset="0"/>
            </a:endParaRPr>
          </a:p>
          <a:p>
            <a:pPr marL="0" indent="0" algn="l">
              <a:lnSpc>
                <a:spcPct val="150000"/>
              </a:lnSpc>
              <a:spcBef>
                <a:spcPts val="0"/>
              </a:spcBef>
              <a:spcAft>
                <a:spcPts val="0"/>
              </a:spcAft>
              <a:buNone/>
            </a:pPr>
            <a:r>
              <a:rPr lang="zh-CN" altLang="en-US" sz="2000" u="none" strike="noStrike" kern="1200" cap="none" spc="0" baseline="0">
                <a:solidFill>
                  <a:schemeClr val="tx1"/>
                </a:solidFill>
                <a:latin typeface="Arial" charset="0"/>
                <a:ea typeface="宋体" charset="-122"/>
                <a:cs typeface="华文细黑" charset="0"/>
              </a:rPr>
              <a:t>　　第四条 坚持吃苦在前，享受在后，甘于奉献。</a:t>
            </a:r>
          </a:p>
        </p:txBody>
      </p:sp>
      <p:sp>
        <p:nvSpPr>
          <p:cNvPr id="203" name="矩形"/>
          <p:cNvSpPr/>
          <p:nvPr/>
        </p:nvSpPr>
        <p:spPr>
          <a:xfrm>
            <a:off x="956786" y="1228219"/>
            <a:ext cx="3966845" cy="51816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dirty="0">
                <a:solidFill>
                  <a:schemeClr val="tx1"/>
                </a:solidFill>
                <a:latin typeface="Arial" charset="0"/>
                <a:ea typeface="宋体" charset="-122"/>
                <a:cs typeface="华文细黑" charset="0"/>
              </a:rPr>
              <a:t>1</a:t>
            </a:r>
            <a:r>
              <a:rPr lang="zh-CN" altLang="en-US" sz="2800" u="none" strike="noStrike" kern="1200" cap="none" spc="0" baseline="0" dirty="0">
                <a:solidFill>
                  <a:schemeClr val="tx1"/>
                </a:solidFill>
                <a:latin typeface="Arial" charset="0"/>
                <a:ea typeface="宋体" charset="-122"/>
                <a:cs typeface="华文细黑" charset="0"/>
              </a:rPr>
              <a:t>、党员廉洁自律规范</a:t>
            </a:r>
          </a:p>
        </p:txBody>
      </p:sp>
      <p:sp>
        <p:nvSpPr>
          <p:cNvPr id="268"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5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2"/>
                                        </p:tgtEl>
                                        <p:attrNameLst>
                                          <p:attrName>style.visibility</p:attrName>
                                        </p:attrNameLst>
                                      </p:cBhvr>
                                      <p:to>
                                        <p:strVal val="visible"/>
                                      </p:to>
                                    </p:set>
                                    <p:animEffect transition="in" filter="randombar(horizontal)">
                                      <p:cBhvr>
                                        <p:cTn id="12"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P spid="20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206"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208" name="矩形"/>
          <p:cNvSpPr/>
          <p:nvPr/>
        </p:nvSpPr>
        <p:spPr>
          <a:xfrm>
            <a:off x="1619885" y="2355215"/>
            <a:ext cx="5822950" cy="17983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40000"/>
              </a:lnSpc>
              <a:spcBef>
                <a:spcPts val="0"/>
              </a:spcBef>
              <a:spcAft>
                <a:spcPts val="0"/>
              </a:spcAft>
              <a:buNone/>
            </a:pPr>
            <a:r>
              <a:rPr lang="zh-CN" altLang="en-US" sz="1800" u="none" strike="noStrike" kern="1200" cap="none" spc="0" baseline="0">
                <a:solidFill>
                  <a:schemeClr val="tx1"/>
                </a:solidFill>
                <a:latin typeface="Arial" charset="0"/>
                <a:ea typeface="宋体" charset="-122"/>
                <a:cs typeface="华文细黑" charset="0"/>
              </a:rPr>
              <a:t>　　 </a:t>
            </a:r>
            <a:r>
              <a:rPr lang="zh-CN" altLang="en-US" sz="2000" u="none" strike="noStrike" kern="1200" cap="none" spc="0" baseline="0">
                <a:solidFill>
                  <a:schemeClr val="tx1"/>
                </a:solidFill>
                <a:latin typeface="Arial" charset="0"/>
                <a:ea typeface="宋体" charset="-122"/>
                <a:cs typeface="华文细黑" charset="0"/>
              </a:rPr>
              <a:t>第五条 廉洁从政，自觉保持人民公仆本色。</a:t>
            </a:r>
            <a:endParaRPr lang="en-US" altLang="zh-CN" sz="2000" u="none" strike="noStrike" kern="1200" cap="none" spc="0" baseline="0">
              <a:solidFill>
                <a:schemeClr val="tx1"/>
              </a:solidFill>
              <a:latin typeface="Arial" charset="0"/>
              <a:ea typeface="宋体" charset="-122"/>
              <a:cs typeface="华文细黑" charset="0"/>
            </a:endParaRPr>
          </a:p>
          <a:p>
            <a:pPr marL="0" indent="0" algn="l">
              <a:lnSpc>
                <a:spcPct val="140000"/>
              </a:lnSpc>
              <a:spcBef>
                <a:spcPts val="0"/>
              </a:spcBef>
              <a:spcAft>
                <a:spcPts val="0"/>
              </a:spcAft>
              <a:buNone/>
            </a:pPr>
            <a:r>
              <a:rPr lang="zh-CN" altLang="en-US" sz="2000" u="none" strike="noStrike" kern="1200" cap="none" spc="0" baseline="0">
                <a:solidFill>
                  <a:schemeClr val="tx1"/>
                </a:solidFill>
                <a:latin typeface="Arial" charset="0"/>
                <a:ea typeface="宋体" charset="-122"/>
                <a:cs typeface="华文细黑" charset="0"/>
              </a:rPr>
              <a:t>　　第六条 廉洁用权，自觉维护人民根本利益。</a:t>
            </a:r>
            <a:endParaRPr lang="en-US" altLang="zh-CN" sz="2000" u="none" strike="noStrike" kern="1200" cap="none" spc="0" baseline="0">
              <a:solidFill>
                <a:schemeClr val="tx1"/>
              </a:solidFill>
              <a:latin typeface="Arial" charset="0"/>
              <a:ea typeface="宋体" charset="-122"/>
              <a:cs typeface="华文细黑" charset="0"/>
            </a:endParaRPr>
          </a:p>
          <a:p>
            <a:pPr marL="0" indent="0" algn="l">
              <a:lnSpc>
                <a:spcPct val="140000"/>
              </a:lnSpc>
              <a:spcBef>
                <a:spcPts val="0"/>
              </a:spcBef>
              <a:spcAft>
                <a:spcPts val="0"/>
              </a:spcAft>
              <a:buNone/>
            </a:pPr>
            <a:r>
              <a:rPr lang="zh-CN" altLang="en-US" sz="2000" u="none" strike="noStrike" kern="1200" cap="none" spc="0" baseline="0">
                <a:solidFill>
                  <a:schemeClr val="tx1"/>
                </a:solidFill>
                <a:latin typeface="Arial" charset="0"/>
                <a:ea typeface="宋体" charset="-122"/>
                <a:cs typeface="华文细黑" charset="0"/>
              </a:rPr>
              <a:t>　　第七条 廉洁修身，自觉提升思想道德境界。</a:t>
            </a:r>
            <a:endParaRPr lang="en-US" altLang="zh-CN" sz="2000" u="none" strike="noStrike" kern="1200" cap="none" spc="0" baseline="0">
              <a:solidFill>
                <a:schemeClr val="tx1"/>
              </a:solidFill>
              <a:latin typeface="Arial" charset="0"/>
              <a:ea typeface="宋体" charset="-122"/>
              <a:cs typeface="华文细黑" charset="0"/>
            </a:endParaRPr>
          </a:p>
          <a:p>
            <a:pPr marL="0" indent="0" algn="l">
              <a:lnSpc>
                <a:spcPct val="140000"/>
              </a:lnSpc>
              <a:spcBef>
                <a:spcPts val="0"/>
              </a:spcBef>
              <a:spcAft>
                <a:spcPts val="0"/>
              </a:spcAft>
              <a:buNone/>
            </a:pPr>
            <a:r>
              <a:rPr lang="zh-CN" altLang="en-US" sz="2000" u="none" strike="noStrike" kern="1200" cap="none" spc="0" baseline="0">
                <a:solidFill>
                  <a:schemeClr val="tx1"/>
                </a:solidFill>
                <a:latin typeface="Arial" charset="0"/>
                <a:ea typeface="宋体" charset="-122"/>
                <a:cs typeface="华文细黑" charset="0"/>
              </a:rPr>
              <a:t>　　第八条 廉洁齐家，自觉带头树立良好家风。</a:t>
            </a:r>
          </a:p>
        </p:txBody>
      </p:sp>
      <p:sp>
        <p:nvSpPr>
          <p:cNvPr id="209" name="矩形"/>
          <p:cNvSpPr/>
          <p:nvPr/>
        </p:nvSpPr>
        <p:spPr>
          <a:xfrm>
            <a:off x="107380" y="1275570"/>
            <a:ext cx="5679440" cy="51816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u="none" strike="noStrike" kern="1200" cap="none" spc="0" baseline="0" dirty="0">
                <a:solidFill>
                  <a:schemeClr val="tx1"/>
                </a:solidFill>
                <a:latin typeface="Arial" charset="0"/>
                <a:ea typeface="宋体" charset="-122"/>
                <a:cs typeface="华文细黑" charset="0"/>
              </a:rPr>
              <a:t>　</a:t>
            </a:r>
            <a:r>
              <a:rPr lang="zh-CN" altLang="en-US" sz="2800" u="none" strike="noStrike" kern="1200" cap="none" spc="0" baseline="0" dirty="0">
                <a:solidFill>
                  <a:schemeClr val="tx1"/>
                </a:solidFill>
                <a:latin typeface="Arial" charset="0"/>
                <a:ea typeface="宋体" charset="-122"/>
                <a:cs typeface="华文细黑" charset="0"/>
              </a:rPr>
              <a:t>  </a:t>
            </a:r>
            <a:r>
              <a:rPr lang="en-US" altLang="zh-CN" sz="2800" u="none" strike="noStrike" kern="1200" cap="none" spc="0" baseline="0" dirty="0">
                <a:solidFill>
                  <a:schemeClr val="tx1"/>
                </a:solidFill>
                <a:latin typeface="Arial" charset="0"/>
                <a:ea typeface="宋体" charset="-122"/>
                <a:cs typeface="华文细黑" charset="0"/>
              </a:rPr>
              <a:t>2</a:t>
            </a:r>
            <a:r>
              <a:rPr lang="zh-CN" altLang="en-US" sz="2800" u="none" strike="noStrike" kern="1200" cap="none" spc="0" baseline="0" dirty="0">
                <a:solidFill>
                  <a:schemeClr val="tx1"/>
                </a:solidFill>
                <a:latin typeface="Arial" charset="0"/>
                <a:ea typeface="宋体" charset="-122"/>
                <a:cs typeface="华文细黑" charset="0"/>
              </a:rPr>
              <a:t>、党员领导干部廉洁自律规范</a:t>
            </a:r>
          </a:p>
        </p:txBody>
      </p:sp>
      <p:sp>
        <p:nvSpPr>
          <p:cNvPr id="269"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 calcmode="lin" valueType="num">
                                      <p:cBhvr>
                                        <p:cTn id="7" dur="500" fill="hold"/>
                                        <p:tgtEl>
                                          <p:spTgt spid="209"/>
                                        </p:tgtEl>
                                        <p:attrNameLst>
                                          <p:attrName>ppt_w</p:attrName>
                                        </p:attrNameLst>
                                      </p:cBhvr>
                                      <p:tavLst>
                                        <p:tav tm="0">
                                          <p:val>
                                            <p:fltVal val="0"/>
                                          </p:val>
                                        </p:tav>
                                        <p:tav tm="100000">
                                          <p:val>
                                            <p:strVal val="#ppt_w"/>
                                          </p:val>
                                        </p:tav>
                                      </p:tavLst>
                                    </p:anim>
                                    <p:anim calcmode="lin" valueType="num">
                                      <p:cBhvr>
                                        <p:cTn id="8" dur="500" fill="hold"/>
                                        <p:tgtEl>
                                          <p:spTgt spid="209"/>
                                        </p:tgtEl>
                                        <p:attrNameLst>
                                          <p:attrName>ppt_h</p:attrName>
                                        </p:attrNameLst>
                                      </p:cBhvr>
                                      <p:tavLst>
                                        <p:tav tm="0">
                                          <p:val>
                                            <p:fltVal val="0"/>
                                          </p:val>
                                        </p:tav>
                                        <p:tav tm="100000">
                                          <p:val>
                                            <p:strVal val="#ppt_h"/>
                                          </p:val>
                                        </p:tav>
                                      </p:tavLst>
                                    </p:anim>
                                    <p:animEffect transition="in" filter="fade">
                                      <p:cBhvr>
                                        <p:cTn id="9" dur="500"/>
                                        <p:tgtEl>
                                          <p:spTgt spid="20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8"/>
                                        </p:tgtEl>
                                        <p:attrNameLst>
                                          <p:attrName>style.visibility</p:attrName>
                                        </p:attrNameLst>
                                      </p:cBhvr>
                                      <p:to>
                                        <p:strVal val="visible"/>
                                      </p:to>
                                    </p:set>
                                    <p:animEffect transition="in" filter="fade">
                                      <p:cBhvr>
                                        <p:cTn id="14" dur="1000"/>
                                        <p:tgtEl>
                                          <p:spTgt spid="208"/>
                                        </p:tgtEl>
                                      </p:cBhvr>
                                    </p:animEffect>
                                    <p:anim calcmode="lin" valueType="num">
                                      <p:cBhvr>
                                        <p:cTn id="15" dur="1000" fill="hold"/>
                                        <p:tgtEl>
                                          <p:spTgt spid="208"/>
                                        </p:tgtEl>
                                        <p:attrNameLst>
                                          <p:attrName>ppt_x</p:attrName>
                                        </p:attrNameLst>
                                      </p:cBhvr>
                                      <p:tavLst>
                                        <p:tav tm="0">
                                          <p:val>
                                            <p:strVal val="#ppt_x"/>
                                          </p:val>
                                        </p:tav>
                                        <p:tav tm="100000">
                                          <p:val>
                                            <p:strVal val="#ppt_x"/>
                                          </p:val>
                                        </p:tav>
                                      </p:tavLst>
                                    </p:anim>
                                    <p:anim calcmode="lin" valueType="num">
                                      <p:cBhvr>
                                        <p:cTn id="16" dur="1000" fill="hold"/>
                                        <p:tgtEl>
                                          <p:spTgt spid="2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P spid="20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212"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214" name="矩形"/>
          <p:cNvSpPr/>
          <p:nvPr/>
        </p:nvSpPr>
        <p:spPr>
          <a:xfrm>
            <a:off x="2483485" y="2283460"/>
            <a:ext cx="4597400" cy="51816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800" u="none" strike="noStrike" kern="1200" cap="none" spc="0" baseline="0">
                <a:solidFill>
                  <a:schemeClr val="tx1"/>
                </a:solidFill>
                <a:latin typeface="Arial" charset="0"/>
                <a:ea typeface="宋体" charset="-122"/>
                <a:cs typeface="华文细黑" charset="0"/>
              </a:rPr>
              <a:t>三、党的纪律处分条例部分</a:t>
            </a:r>
          </a:p>
        </p:txBody>
      </p:sp>
      <p:sp>
        <p:nvSpPr>
          <p:cNvPr id="270"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217"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219" name="矩形"/>
          <p:cNvSpPr/>
          <p:nvPr/>
        </p:nvSpPr>
        <p:spPr>
          <a:xfrm>
            <a:off x="1763559" y="2355468"/>
            <a:ext cx="6192688" cy="1311128"/>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10000"/>
              </a:lnSpc>
              <a:spcBef>
                <a:spcPts val="0"/>
              </a:spcBef>
              <a:spcAft>
                <a:spcPts val="0"/>
              </a:spcAft>
              <a:buNone/>
            </a:pPr>
            <a:r>
              <a:rPr lang="zh-CN" altLang="en-US" sz="2400" u="none" strike="noStrike" kern="1200" cap="none" spc="0" baseline="0" dirty="0" smtClean="0">
                <a:solidFill>
                  <a:schemeClr val="tx1"/>
                </a:solidFill>
                <a:latin typeface="Arial" charset="0"/>
                <a:ea typeface="宋体" charset="-122"/>
                <a:cs typeface="华文细黑" charset="0"/>
              </a:rPr>
              <a:t>       党</a:t>
            </a:r>
            <a:r>
              <a:rPr lang="zh-CN" altLang="en-US" sz="2400" u="none" strike="noStrike" kern="1200" cap="none" spc="0" baseline="0" dirty="0">
                <a:solidFill>
                  <a:schemeClr val="tx1"/>
                </a:solidFill>
                <a:latin typeface="Arial" charset="0"/>
                <a:ea typeface="宋体" charset="-122"/>
                <a:cs typeface="华文细黑" charset="0"/>
              </a:rPr>
              <a:t>的纪律是党的各级组织和全体党员必须遵守的行为规则，是维护党的团结统一、完成党的任务的保证。</a:t>
            </a:r>
          </a:p>
        </p:txBody>
      </p:sp>
      <p:sp>
        <p:nvSpPr>
          <p:cNvPr id="220" name="矩形"/>
          <p:cNvSpPr/>
          <p:nvPr/>
        </p:nvSpPr>
        <p:spPr>
          <a:xfrm>
            <a:off x="611450" y="1347580"/>
            <a:ext cx="3744416" cy="51816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dirty="0">
                <a:solidFill>
                  <a:schemeClr val="tx1"/>
                </a:solidFill>
                <a:latin typeface="Arial" charset="0"/>
                <a:ea typeface="宋体" charset="-122"/>
                <a:cs typeface="华文细黑" charset="0"/>
              </a:rPr>
              <a:t>1</a:t>
            </a:r>
            <a:r>
              <a:rPr lang="zh-CN" altLang="en-US" sz="2800" u="none" strike="noStrike" kern="1200" cap="none" spc="0" baseline="0" dirty="0">
                <a:solidFill>
                  <a:schemeClr val="tx1"/>
                </a:solidFill>
                <a:latin typeface="Arial" charset="0"/>
                <a:ea typeface="宋体" charset="-122"/>
                <a:cs typeface="华文细黑" charset="0"/>
              </a:rPr>
              <a:t>、什么是党的纪律</a:t>
            </a:r>
          </a:p>
        </p:txBody>
      </p:sp>
      <p:sp>
        <p:nvSpPr>
          <p:cNvPr id="271"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circle(in)">
                                      <p:cBhvr>
                                        <p:cTn id="7" dur="125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219"/>
                                        </p:tgtEl>
                                        <p:attrNameLst>
                                          <p:attrName>style.visibility</p:attrName>
                                        </p:attrNameLst>
                                      </p:cBhvr>
                                      <p:to>
                                        <p:strVal val="visible"/>
                                      </p:to>
                                    </p:set>
                                    <p:animEffect transition="in" filter="wheel(8)">
                                      <p:cBhvr>
                                        <p:cTn id="12" dur="1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p:bldP spid="2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44"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46" name="矩形"/>
          <p:cNvSpPr/>
          <p:nvPr/>
        </p:nvSpPr>
        <p:spPr>
          <a:xfrm>
            <a:off x="1074532" y="2368568"/>
            <a:ext cx="6984775" cy="120032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u="none" strike="noStrike" kern="1200" cap="none" spc="0" baseline="0" dirty="0" smtClean="0">
                <a:solidFill>
                  <a:schemeClr val="tx1"/>
                </a:solidFill>
                <a:latin typeface="Arial" charset="0"/>
                <a:ea typeface="宋体" charset="-122"/>
                <a:cs typeface="华文细黑" charset="0"/>
              </a:rPr>
              <a:t>       党章</a:t>
            </a:r>
            <a:r>
              <a:rPr lang="zh-CN" altLang="en-US" sz="2400" u="none" strike="noStrike" kern="1200" cap="none" spc="0" baseline="0" dirty="0">
                <a:solidFill>
                  <a:schemeClr val="tx1"/>
                </a:solidFill>
                <a:latin typeface="Arial" charset="0"/>
                <a:ea typeface="宋体" charset="-122"/>
                <a:cs typeface="华文细黑" charset="0"/>
              </a:rPr>
              <a:t>是一个政党为保证全党在政治上，思想上的一致和组织上，行动上的统一所制定的章程，是最根本的党内法规，是管党治党的总规矩。 </a:t>
            </a:r>
          </a:p>
        </p:txBody>
      </p:sp>
      <p:sp>
        <p:nvSpPr>
          <p:cNvPr id="47" name="矩形"/>
          <p:cNvSpPr/>
          <p:nvPr/>
        </p:nvSpPr>
        <p:spPr>
          <a:xfrm>
            <a:off x="395420" y="1223074"/>
            <a:ext cx="3436690" cy="5232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dirty="0">
                <a:solidFill>
                  <a:schemeClr val="tx1"/>
                </a:solidFill>
                <a:latin typeface="Arial" charset="0"/>
                <a:ea typeface="宋体" charset="-122"/>
                <a:cs typeface="华文细黑" charset="0"/>
              </a:rPr>
              <a:t>1</a:t>
            </a:r>
            <a:r>
              <a:rPr lang="zh-CN" altLang="en-US" sz="2800" u="none" strike="noStrike" kern="1200" cap="none" spc="0" baseline="0" dirty="0">
                <a:solidFill>
                  <a:schemeClr val="tx1"/>
                </a:solidFill>
                <a:latin typeface="Arial" charset="0"/>
                <a:ea typeface="宋体" charset="-122"/>
                <a:cs typeface="华文细黑" charset="0"/>
              </a:rPr>
              <a:t>、什么是党章</a:t>
            </a:r>
          </a:p>
        </p:txBody>
      </p:sp>
      <p:sp>
        <p:nvSpPr>
          <p:cNvPr id="243"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75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randombar(horizontal)">
                                      <p:cBhvr>
                                        <p:cTn id="12"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223"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225" name="矩形"/>
          <p:cNvSpPr/>
          <p:nvPr/>
        </p:nvSpPr>
        <p:spPr>
          <a:xfrm>
            <a:off x="1620192" y="2211705"/>
            <a:ext cx="6914970" cy="22853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20000"/>
              </a:lnSpc>
              <a:spcBef>
                <a:spcPts val="0"/>
              </a:spcBef>
              <a:spcAft>
                <a:spcPts val="0"/>
              </a:spcAft>
              <a:buNone/>
            </a:pPr>
            <a:r>
              <a:rPr lang="en-US" altLang="zh-CN" sz="2400" u="none" strike="noStrike" kern="1200" cap="none" spc="0" baseline="0" dirty="0">
                <a:solidFill>
                  <a:schemeClr val="tx1"/>
                </a:solidFill>
                <a:latin typeface="+mj-ea"/>
                <a:ea typeface="+mj-ea"/>
                <a:cs typeface="华文细黑" charset="0"/>
              </a:rPr>
              <a:t>(</a:t>
            </a:r>
            <a:r>
              <a:rPr lang="zh-CN" altLang="en-US" sz="2400" u="none" strike="noStrike" kern="1200" cap="none" spc="0" baseline="0" dirty="0">
                <a:solidFill>
                  <a:schemeClr val="tx1"/>
                </a:solidFill>
                <a:latin typeface="+mj-ea"/>
                <a:ea typeface="+mj-ea"/>
                <a:cs typeface="华文细黑" charset="0"/>
              </a:rPr>
              <a:t>一</a:t>
            </a:r>
            <a:r>
              <a:rPr lang="en-US" altLang="zh-CN" sz="2400" u="none" strike="noStrike" kern="1200" cap="none" spc="0" baseline="0" dirty="0">
                <a:solidFill>
                  <a:schemeClr val="tx1"/>
                </a:solidFill>
                <a:latin typeface="+mj-ea"/>
                <a:ea typeface="+mj-ea"/>
                <a:cs typeface="华文细黑" charset="0"/>
              </a:rPr>
              <a:t>)</a:t>
            </a:r>
            <a:r>
              <a:rPr lang="zh-CN" altLang="en-US" sz="2400" u="none" strike="noStrike" kern="1200" cap="none" spc="0" baseline="0" dirty="0">
                <a:solidFill>
                  <a:schemeClr val="tx1"/>
                </a:solidFill>
                <a:latin typeface="+mj-ea"/>
                <a:ea typeface="+mj-ea"/>
                <a:cs typeface="华文细黑" charset="0"/>
              </a:rPr>
              <a:t>党要管党、从严治党。</a:t>
            </a:r>
          </a:p>
          <a:p>
            <a:pPr marL="0" indent="0" algn="l">
              <a:lnSpc>
                <a:spcPct val="120000"/>
              </a:lnSpc>
              <a:spcBef>
                <a:spcPts val="0"/>
              </a:spcBef>
              <a:spcAft>
                <a:spcPts val="0"/>
              </a:spcAft>
              <a:buNone/>
            </a:pPr>
            <a:r>
              <a:rPr lang="en-US" altLang="zh-CN" sz="2400" u="none" strike="noStrike" kern="1200" cap="none" spc="0" baseline="0" dirty="0">
                <a:solidFill>
                  <a:schemeClr val="tx1"/>
                </a:solidFill>
                <a:latin typeface="+mj-ea"/>
                <a:ea typeface="+mj-ea"/>
                <a:cs typeface="华文细黑" charset="0"/>
              </a:rPr>
              <a:t>(</a:t>
            </a:r>
            <a:r>
              <a:rPr lang="zh-CN" altLang="en-US" sz="2400" u="none" strike="noStrike" kern="1200" cap="none" spc="0" baseline="0" dirty="0">
                <a:solidFill>
                  <a:schemeClr val="tx1"/>
                </a:solidFill>
                <a:latin typeface="+mj-ea"/>
                <a:ea typeface="+mj-ea"/>
                <a:cs typeface="华文细黑" charset="0"/>
              </a:rPr>
              <a:t>二</a:t>
            </a:r>
            <a:r>
              <a:rPr lang="en-US" altLang="zh-CN" sz="2400" u="none" strike="noStrike" kern="1200" cap="none" spc="0" baseline="0" dirty="0">
                <a:solidFill>
                  <a:schemeClr val="tx1"/>
                </a:solidFill>
                <a:latin typeface="+mj-ea"/>
                <a:ea typeface="+mj-ea"/>
                <a:cs typeface="华文细黑" charset="0"/>
              </a:rPr>
              <a:t>)</a:t>
            </a:r>
            <a:r>
              <a:rPr lang="zh-CN" altLang="en-US" sz="2400" u="none" strike="noStrike" kern="1200" cap="none" spc="0" baseline="0" dirty="0">
                <a:solidFill>
                  <a:schemeClr val="tx1"/>
                </a:solidFill>
                <a:latin typeface="+mj-ea"/>
                <a:ea typeface="+mj-ea"/>
                <a:cs typeface="华文细黑" charset="0"/>
              </a:rPr>
              <a:t>党纪面前一律平等。</a:t>
            </a:r>
          </a:p>
          <a:p>
            <a:pPr marL="0" indent="0" algn="l">
              <a:lnSpc>
                <a:spcPct val="120000"/>
              </a:lnSpc>
              <a:spcBef>
                <a:spcPts val="0"/>
              </a:spcBef>
              <a:spcAft>
                <a:spcPts val="0"/>
              </a:spcAft>
              <a:buNone/>
            </a:pPr>
            <a:r>
              <a:rPr lang="en-US" altLang="zh-CN" sz="2400" u="none" strike="noStrike" kern="1200" cap="none" spc="0" baseline="0" dirty="0">
                <a:solidFill>
                  <a:schemeClr val="tx1"/>
                </a:solidFill>
                <a:latin typeface="+mj-ea"/>
                <a:ea typeface="+mj-ea"/>
                <a:cs typeface="华文细黑" charset="0"/>
              </a:rPr>
              <a:t>(</a:t>
            </a:r>
            <a:r>
              <a:rPr lang="zh-CN" altLang="en-US" sz="2400" u="none" strike="noStrike" kern="1200" cap="none" spc="0" baseline="0" dirty="0">
                <a:solidFill>
                  <a:schemeClr val="tx1"/>
                </a:solidFill>
                <a:latin typeface="+mj-ea"/>
                <a:ea typeface="+mj-ea"/>
                <a:cs typeface="华文细黑" charset="0"/>
              </a:rPr>
              <a:t>三</a:t>
            </a:r>
            <a:r>
              <a:rPr lang="en-US" altLang="zh-CN" sz="2400" u="none" strike="noStrike" kern="1200" cap="none" spc="0" baseline="0" dirty="0">
                <a:solidFill>
                  <a:schemeClr val="tx1"/>
                </a:solidFill>
                <a:latin typeface="+mj-ea"/>
                <a:ea typeface="+mj-ea"/>
                <a:cs typeface="华文细黑" charset="0"/>
              </a:rPr>
              <a:t>)</a:t>
            </a:r>
            <a:r>
              <a:rPr lang="zh-CN" altLang="en-US" sz="2400" u="none" strike="noStrike" kern="1200" cap="none" spc="0" baseline="0" dirty="0">
                <a:solidFill>
                  <a:schemeClr val="tx1"/>
                </a:solidFill>
                <a:latin typeface="+mj-ea"/>
                <a:ea typeface="+mj-ea"/>
                <a:cs typeface="华文细黑" charset="0"/>
              </a:rPr>
              <a:t>实事求是。</a:t>
            </a:r>
          </a:p>
          <a:p>
            <a:pPr marL="0" indent="0" algn="l">
              <a:lnSpc>
                <a:spcPct val="120000"/>
              </a:lnSpc>
              <a:spcBef>
                <a:spcPts val="0"/>
              </a:spcBef>
              <a:spcAft>
                <a:spcPts val="0"/>
              </a:spcAft>
              <a:buNone/>
            </a:pPr>
            <a:r>
              <a:rPr lang="en-US" altLang="zh-CN" sz="2400" u="none" strike="noStrike" kern="1200" cap="none" spc="0" baseline="0" dirty="0">
                <a:solidFill>
                  <a:schemeClr val="tx1"/>
                </a:solidFill>
                <a:latin typeface="+mj-ea"/>
                <a:ea typeface="+mj-ea"/>
                <a:cs typeface="华文细黑" charset="0"/>
              </a:rPr>
              <a:t>(</a:t>
            </a:r>
            <a:r>
              <a:rPr lang="zh-CN" altLang="en-US" sz="2400" u="none" strike="noStrike" kern="1200" cap="none" spc="0" baseline="0" dirty="0">
                <a:solidFill>
                  <a:schemeClr val="tx1"/>
                </a:solidFill>
                <a:latin typeface="+mj-ea"/>
                <a:ea typeface="+mj-ea"/>
                <a:cs typeface="华文细黑" charset="0"/>
              </a:rPr>
              <a:t>四</a:t>
            </a:r>
            <a:r>
              <a:rPr lang="en-US" altLang="zh-CN" sz="2400" u="none" strike="noStrike" kern="1200" cap="none" spc="0" baseline="0" dirty="0">
                <a:solidFill>
                  <a:schemeClr val="tx1"/>
                </a:solidFill>
                <a:latin typeface="+mj-ea"/>
                <a:ea typeface="+mj-ea"/>
                <a:cs typeface="华文细黑" charset="0"/>
              </a:rPr>
              <a:t>)</a:t>
            </a:r>
            <a:r>
              <a:rPr lang="zh-CN" altLang="en-US" sz="2400" u="none" strike="noStrike" kern="1200" cap="none" spc="0" baseline="0" dirty="0">
                <a:solidFill>
                  <a:schemeClr val="tx1"/>
                </a:solidFill>
                <a:latin typeface="+mj-ea"/>
                <a:ea typeface="+mj-ea"/>
                <a:cs typeface="华文细黑" charset="0"/>
              </a:rPr>
              <a:t>民主集中制。</a:t>
            </a:r>
          </a:p>
          <a:p>
            <a:pPr marL="0" indent="0" algn="l">
              <a:lnSpc>
                <a:spcPct val="120000"/>
              </a:lnSpc>
              <a:spcBef>
                <a:spcPts val="0"/>
              </a:spcBef>
              <a:spcAft>
                <a:spcPts val="0"/>
              </a:spcAft>
              <a:buNone/>
            </a:pPr>
            <a:r>
              <a:rPr lang="en-US" altLang="zh-CN" sz="2400" u="none" strike="noStrike" kern="1200" cap="none" spc="0" baseline="0" dirty="0">
                <a:solidFill>
                  <a:schemeClr val="tx1"/>
                </a:solidFill>
                <a:latin typeface="+mj-ea"/>
                <a:ea typeface="+mj-ea"/>
                <a:cs typeface="华文细黑" charset="0"/>
              </a:rPr>
              <a:t>(</a:t>
            </a:r>
            <a:r>
              <a:rPr lang="zh-CN" altLang="en-US" sz="2400" u="none" strike="noStrike" kern="1200" cap="none" spc="0" baseline="0" dirty="0">
                <a:solidFill>
                  <a:schemeClr val="tx1"/>
                </a:solidFill>
                <a:latin typeface="+mj-ea"/>
                <a:ea typeface="+mj-ea"/>
                <a:cs typeface="华文细黑" charset="0"/>
              </a:rPr>
              <a:t>五</a:t>
            </a:r>
            <a:r>
              <a:rPr lang="en-US" altLang="zh-CN" sz="2400" u="none" strike="noStrike" kern="1200" cap="none" spc="0" baseline="0" dirty="0">
                <a:solidFill>
                  <a:schemeClr val="tx1"/>
                </a:solidFill>
                <a:latin typeface="+mj-ea"/>
                <a:ea typeface="+mj-ea"/>
                <a:cs typeface="华文细黑" charset="0"/>
              </a:rPr>
              <a:t>)</a:t>
            </a:r>
            <a:r>
              <a:rPr lang="zh-CN" altLang="en-US" sz="2400" u="none" strike="noStrike" kern="1200" cap="none" spc="0" baseline="0" dirty="0">
                <a:solidFill>
                  <a:schemeClr val="tx1"/>
                </a:solidFill>
                <a:latin typeface="+mj-ea"/>
                <a:ea typeface="+mj-ea"/>
                <a:cs typeface="华文细黑" charset="0"/>
              </a:rPr>
              <a:t>惩前毖后、治病救人。</a:t>
            </a:r>
          </a:p>
        </p:txBody>
      </p:sp>
      <p:sp>
        <p:nvSpPr>
          <p:cNvPr id="226" name="矩形"/>
          <p:cNvSpPr/>
          <p:nvPr/>
        </p:nvSpPr>
        <p:spPr>
          <a:xfrm>
            <a:off x="323410" y="1203560"/>
            <a:ext cx="6896100" cy="51816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dirty="0">
                <a:solidFill>
                  <a:schemeClr val="tx1"/>
                </a:solidFill>
                <a:latin typeface="Arial" charset="0"/>
                <a:ea typeface="宋体" charset="-122"/>
                <a:cs typeface="华文细黑" charset="0"/>
              </a:rPr>
              <a:t>2</a:t>
            </a:r>
            <a:r>
              <a:rPr lang="zh-CN" altLang="en-US" sz="2800" u="none" strike="noStrike" kern="1200" cap="none" spc="0" baseline="0" dirty="0">
                <a:solidFill>
                  <a:schemeClr val="tx1"/>
                </a:solidFill>
                <a:latin typeface="Arial" charset="0"/>
                <a:ea typeface="宋体" charset="-122"/>
                <a:cs typeface="华文细黑" charset="0"/>
              </a:rPr>
              <a:t>、党的纪律处分工作应当坚持以下原则</a:t>
            </a:r>
          </a:p>
        </p:txBody>
      </p:sp>
      <p:sp>
        <p:nvSpPr>
          <p:cNvPr id="272"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750"/>
                                        <p:tgtEl>
                                          <p:spTgt spid="226"/>
                                        </p:tgtEl>
                                      </p:cBhvr>
                                    </p:animEffect>
                                    <p:anim calcmode="lin" valueType="num">
                                      <p:cBhvr>
                                        <p:cTn id="8" dur="750" fill="hold"/>
                                        <p:tgtEl>
                                          <p:spTgt spid="226"/>
                                        </p:tgtEl>
                                        <p:attrNameLst>
                                          <p:attrName>ppt_x</p:attrName>
                                        </p:attrNameLst>
                                      </p:cBhvr>
                                      <p:tavLst>
                                        <p:tav tm="0">
                                          <p:val>
                                            <p:strVal val="#ppt_x"/>
                                          </p:val>
                                        </p:tav>
                                        <p:tav tm="100000">
                                          <p:val>
                                            <p:strVal val="#ppt_x"/>
                                          </p:val>
                                        </p:tav>
                                      </p:tavLst>
                                    </p:anim>
                                    <p:anim calcmode="lin" valueType="num">
                                      <p:cBhvr>
                                        <p:cTn id="9" dur="750" fill="hold"/>
                                        <p:tgtEl>
                                          <p:spTgt spid="2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25"/>
                                        </p:tgtEl>
                                        <p:attrNameLst>
                                          <p:attrName>style.visibility</p:attrName>
                                        </p:attrNameLst>
                                      </p:cBhvr>
                                      <p:to>
                                        <p:strVal val="visible"/>
                                      </p:to>
                                    </p:set>
                                    <p:animEffect transition="in" filter="randombar(horizontal)">
                                      <p:cBhvr>
                                        <p:cTn id="14" dur="10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P spid="22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229"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231" name="矩形"/>
          <p:cNvSpPr/>
          <p:nvPr/>
        </p:nvSpPr>
        <p:spPr>
          <a:xfrm>
            <a:off x="703262" y="2660542"/>
            <a:ext cx="7993109" cy="83099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u="none" strike="noStrike" kern="1200" cap="none" spc="0" baseline="0" dirty="0" smtClean="0">
                <a:solidFill>
                  <a:schemeClr val="tx1"/>
                </a:solidFill>
                <a:latin typeface="Arial" charset="0"/>
                <a:ea typeface="宋体" charset="-122"/>
                <a:cs typeface="华文细黑" charset="0"/>
              </a:rPr>
              <a:t> 警告</a:t>
            </a:r>
            <a:r>
              <a:rPr lang="zh-CN" altLang="en-US" sz="2400" u="none" strike="noStrike" kern="1200" cap="none" spc="0" baseline="0" dirty="0">
                <a:solidFill>
                  <a:schemeClr val="tx1"/>
                </a:solidFill>
                <a:latin typeface="Arial" charset="0"/>
                <a:ea typeface="宋体" charset="-122"/>
                <a:cs typeface="华文细黑" charset="0"/>
              </a:rPr>
              <a:t>、严重警告、撤销党内职务、留党察看、开除党籍。</a:t>
            </a:r>
            <a:endParaRPr lang="en-US" altLang="zh-CN" sz="2400" u="none" strike="noStrike" kern="1200" cap="none" spc="0" baseline="0" dirty="0">
              <a:solidFill>
                <a:schemeClr val="tx1"/>
              </a:solidFill>
              <a:latin typeface="Arial" charset="0"/>
              <a:ea typeface="宋体" charset="-122"/>
              <a:cs typeface="华文细黑" charset="0"/>
            </a:endParaRPr>
          </a:p>
          <a:p>
            <a:pPr marL="0" indent="0" algn="l">
              <a:lnSpc>
                <a:spcPct val="100000"/>
              </a:lnSpc>
              <a:spcBef>
                <a:spcPts val="0"/>
              </a:spcBef>
              <a:spcAft>
                <a:spcPts val="0"/>
              </a:spcAft>
              <a:buNone/>
            </a:pPr>
            <a:endParaRPr lang="zh-CN" altLang="en-US" sz="2400" u="none" strike="noStrike" kern="1200" cap="none" spc="0" baseline="0" dirty="0">
              <a:solidFill>
                <a:schemeClr val="tx1"/>
              </a:solidFill>
              <a:latin typeface="Arial" charset="0"/>
              <a:ea typeface="宋体" charset="-122"/>
              <a:cs typeface="华文细黑" charset="0"/>
            </a:endParaRPr>
          </a:p>
        </p:txBody>
      </p:sp>
      <p:sp>
        <p:nvSpPr>
          <p:cNvPr id="232" name="矩形"/>
          <p:cNvSpPr/>
          <p:nvPr/>
        </p:nvSpPr>
        <p:spPr>
          <a:xfrm>
            <a:off x="467430" y="1301388"/>
            <a:ext cx="4885690" cy="51816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dirty="0">
                <a:solidFill>
                  <a:schemeClr val="tx1"/>
                </a:solidFill>
                <a:latin typeface="Arial" charset="0"/>
                <a:ea typeface="宋体" charset="-122"/>
                <a:cs typeface="华文细黑" charset="0"/>
              </a:rPr>
              <a:t>3</a:t>
            </a:r>
            <a:r>
              <a:rPr lang="zh-CN" altLang="en-US" sz="2800" u="none" strike="noStrike" kern="1200" cap="none" spc="0" baseline="0" dirty="0">
                <a:solidFill>
                  <a:schemeClr val="tx1"/>
                </a:solidFill>
                <a:latin typeface="Arial" charset="0"/>
                <a:ea typeface="宋体" charset="-122"/>
                <a:cs typeface="华文细黑" charset="0"/>
              </a:rPr>
              <a:t>、对党员的纪律处分种类</a:t>
            </a:r>
          </a:p>
        </p:txBody>
      </p:sp>
      <p:sp>
        <p:nvSpPr>
          <p:cNvPr id="273"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wipe(down)">
                                      <p:cBhvr>
                                        <p:cTn id="7" dur="500"/>
                                        <p:tgtEl>
                                          <p:spTgt spid="2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1"/>
                                        </p:tgtEl>
                                        <p:attrNameLst>
                                          <p:attrName>style.visibility</p:attrName>
                                        </p:attrNameLst>
                                      </p:cBhvr>
                                      <p:to>
                                        <p:strVal val="visible"/>
                                      </p:to>
                                    </p:set>
                                    <p:animEffect transition="in" filter="randombar(horizontal)">
                                      <p:cBhvr>
                                        <p:cTn id="12"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p:bldP spid="23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50"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52" name="矩形"/>
          <p:cNvSpPr/>
          <p:nvPr/>
        </p:nvSpPr>
        <p:spPr>
          <a:xfrm>
            <a:off x="703262" y="1707630"/>
            <a:ext cx="7253114" cy="193899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u="none" strike="noStrike" kern="1200" cap="none" spc="0" baseline="0" dirty="0" smtClean="0">
                <a:solidFill>
                  <a:schemeClr val="tx1"/>
                </a:solidFill>
                <a:latin typeface="Arial" charset="0"/>
                <a:ea typeface="宋体" charset="-122"/>
                <a:cs typeface="华文细黑" charset="0"/>
              </a:rPr>
              <a:t>       中国共产党</a:t>
            </a:r>
            <a:r>
              <a:rPr lang="zh-CN" altLang="en-US" sz="2400" u="none" strike="noStrike" kern="1200" cap="none" spc="0" baseline="0" dirty="0">
                <a:solidFill>
                  <a:schemeClr val="tx1"/>
                </a:solidFill>
                <a:latin typeface="Arial" charset="0"/>
                <a:ea typeface="宋体" charset="-122"/>
                <a:cs typeface="华文细黑" charset="0"/>
              </a:rPr>
              <a:t>是中国工人阶级的先锋队，同时是中国人民和中华民族的先锋队，是中国特色社会主义事业的领导核心，代表中国先进生产力的发展要求，代表中国先进文化的前进方向，代表中国最广大人民的根本利益。党的最高理想和最终目标是实现共产主义。</a:t>
            </a:r>
          </a:p>
        </p:txBody>
      </p:sp>
      <p:sp>
        <p:nvSpPr>
          <p:cNvPr id="53" name="矩形"/>
          <p:cNvSpPr/>
          <p:nvPr/>
        </p:nvSpPr>
        <p:spPr>
          <a:xfrm>
            <a:off x="251400" y="924600"/>
            <a:ext cx="3096344" cy="5232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dirty="0">
                <a:solidFill>
                  <a:schemeClr val="tx1"/>
                </a:solidFill>
                <a:latin typeface="Arial" charset="0"/>
                <a:ea typeface="宋体" charset="-122"/>
                <a:cs typeface="华文细黑" charset="0"/>
              </a:rPr>
              <a:t>2</a:t>
            </a:r>
            <a:r>
              <a:rPr lang="zh-CN" altLang="en-US" sz="2800" u="none" strike="noStrike" kern="1200" cap="none" spc="0" baseline="0" dirty="0">
                <a:solidFill>
                  <a:schemeClr val="tx1"/>
                </a:solidFill>
                <a:latin typeface="Arial" charset="0"/>
                <a:ea typeface="宋体" charset="-122"/>
                <a:cs typeface="华文细黑" charset="0"/>
              </a:rPr>
              <a:t>、党的性质</a:t>
            </a:r>
          </a:p>
        </p:txBody>
      </p:sp>
      <p:sp>
        <p:nvSpPr>
          <p:cNvPr id="244"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circle(in)">
                                      <p:cBhvr>
                                        <p:cTn id="7" dur="1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750" fill="hold"/>
                                        <p:tgtEl>
                                          <p:spTgt spid="52"/>
                                        </p:tgtEl>
                                        <p:attrNameLst>
                                          <p:attrName>ppt_x</p:attrName>
                                        </p:attrNameLst>
                                      </p:cBhvr>
                                      <p:tavLst>
                                        <p:tav tm="0">
                                          <p:val>
                                            <p:strVal val="#ppt_x"/>
                                          </p:val>
                                        </p:tav>
                                        <p:tav tm="100000">
                                          <p:val>
                                            <p:strVal val="#ppt_x"/>
                                          </p:val>
                                        </p:tav>
                                      </p:tavLst>
                                    </p:anim>
                                    <p:anim calcmode="lin" valueType="num">
                                      <p:cBhvr additive="base">
                                        <p:cTn id="13" dur="75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56"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58" name="矩形"/>
          <p:cNvSpPr/>
          <p:nvPr/>
        </p:nvSpPr>
        <p:spPr>
          <a:xfrm>
            <a:off x="1187530" y="2213194"/>
            <a:ext cx="6624736" cy="120032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u="none" strike="noStrike" kern="1200" cap="none" spc="0" baseline="0" dirty="0" smtClean="0">
                <a:solidFill>
                  <a:schemeClr val="tx1"/>
                </a:solidFill>
                <a:latin typeface="Arial" charset="0"/>
                <a:ea typeface="宋体" charset="-122"/>
                <a:cs typeface="华文细黑" charset="0"/>
              </a:rPr>
              <a:t>       中国共产党</a:t>
            </a:r>
            <a:r>
              <a:rPr lang="zh-CN" altLang="en-US" sz="2400" u="none" strike="noStrike" kern="1200" cap="none" spc="0" baseline="0" dirty="0">
                <a:solidFill>
                  <a:schemeClr val="tx1"/>
                </a:solidFill>
                <a:latin typeface="Arial" charset="0"/>
                <a:ea typeface="宋体" charset="-122"/>
                <a:cs typeface="华文细黑" charset="0"/>
              </a:rPr>
              <a:t>以马克思列宁主义、毛泽东思想、邓小平理论、“三个代表”重要思想和科学发展观作为自己的行动指南。</a:t>
            </a:r>
          </a:p>
        </p:txBody>
      </p:sp>
      <p:sp>
        <p:nvSpPr>
          <p:cNvPr id="59" name="矩形"/>
          <p:cNvSpPr/>
          <p:nvPr/>
        </p:nvSpPr>
        <p:spPr>
          <a:xfrm>
            <a:off x="251400" y="996608"/>
            <a:ext cx="3888432" cy="5232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dirty="0">
                <a:solidFill>
                  <a:schemeClr val="tx1"/>
                </a:solidFill>
                <a:latin typeface="Arial" charset="0"/>
                <a:ea typeface="宋体" charset="-122"/>
                <a:cs typeface="华文细黑" charset="0"/>
              </a:rPr>
              <a:t>3</a:t>
            </a:r>
            <a:r>
              <a:rPr lang="zh-CN" altLang="en-US" sz="2800" u="none" strike="noStrike" kern="1200" cap="none" spc="0" baseline="0" dirty="0">
                <a:solidFill>
                  <a:schemeClr val="tx1"/>
                </a:solidFill>
                <a:latin typeface="Arial" charset="0"/>
                <a:ea typeface="宋体" charset="-122"/>
                <a:cs typeface="华文细黑" charset="0"/>
              </a:rPr>
              <a:t>、党的行动指南</a:t>
            </a:r>
          </a:p>
        </p:txBody>
      </p:sp>
      <p:sp>
        <p:nvSpPr>
          <p:cNvPr id="245"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1000" fill="hold"/>
                                        <p:tgtEl>
                                          <p:spTgt spid="59"/>
                                        </p:tgtEl>
                                        <p:attrNameLst>
                                          <p:attrName>ppt_x</p:attrName>
                                        </p:attrNameLst>
                                      </p:cBhvr>
                                      <p:tavLst>
                                        <p:tav tm="0">
                                          <p:val>
                                            <p:strVal val="0-#ppt_w/2"/>
                                          </p:val>
                                        </p:tav>
                                        <p:tav tm="100000">
                                          <p:val>
                                            <p:strVal val="#ppt_x"/>
                                          </p:val>
                                        </p:tav>
                                      </p:tavLst>
                                    </p:anim>
                                    <p:anim calcmode="lin" valueType="num">
                                      <p:cBhvr additive="base">
                                        <p:cTn id="8" dur="10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wipe(down)">
                                      <p:cBhvr>
                                        <p:cTn id="13"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62" name="图片" descr="22"/>
          <p:cNvPicPr>
            <a:picLocks noChangeAspect="1"/>
          </p:cNvPicPr>
          <p:nvPr/>
        </p:nvPicPr>
        <p:blipFill>
          <a:blip r:embed="rId4" cstate="print"/>
          <a:stretch>
            <a:fillRect/>
          </a:stretch>
        </p:blipFill>
        <p:spPr>
          <a:xfrm>
            <a:off x="0" y="635"/>
            <a:ext cx="9133840" cy="5142230"/>
          </a:xfrm>
          <a:prstGeom prst="rect">
            <a:avLst/>
          </a:prstGeom>
          <a:noFill/>
          <a:ln w="9525" cap="flat" cmpd="sng">
            <a:noFill/>
            <a:prstDash val="solid"/>
            <a:miter/>
          </a:ln>
        </p:spPr>
      </p:pic>
      <p:sp>
        <p:nvSpPr>
          <p:cNvPr id="64" name="矩形"/>
          <p:cNvSpPr/>
          <p:nvPr/>
        </p:nvSpPr>
        <p:spPr>
          <a:xfrm>
            <a:off x="2690193" y="2310140"/>
            <a:ext cx="3528137" cy="5232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800" u="none" strike="noStrike" kern="1200" cap="none" spc="0" baseline="0" dirty="0">
                <a:solidFill>
                  <a:schemeClr val="tx1"/>
                </a:solidFill>
                <a:latin typeface="Arial" charset="0"/>
                <a:ea typeface="宋体" charset="-122"/>
                <a:cs typeface="华文细黑" charset="0"/>
              </a:rPr>
              <a:t>全心全意为人民服务</a:t>
            </a:r>
          </a:p>
        </p:txBody>
      </p:sp>
      <p:sp>
        <p:nvSpPr>
          <p:cNvPr id="65" name="矩形"/>
          <p:cNvSpPr/>
          <p:nvPr/>
        </p:nvSpPr>
        <p:spPr>
          <a:xfrm>
            <a:off x="251400" y="987530"/>
            <a:ext cx="2448340" cy="5232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dirty="0">
                <a:solidFill>
                  <a:schemeClr val="tx1"/>
                </a:solidFill>
                <a:latin typeface="Arial" charset="0"/>
                <a:ea typeface="宋体" charset="-122"/>
                <a:cs typeface="华文细黑" charset="0"/>
              </a:rPr>
              <a:t>4</a:t>
            </a:r>
            <a:r>
              <a:rPr lang="zh-CN" altLang="en-US" sz="2800" u="none" strike="noStrike" kern="1200" cap="none" spc="0" baseline="0" dirty="0">
                <a:solidFill>
                  <a:schemeClr val="tx1"/>
                </a:solidFill>
                <a:latin typeface="Arial" charset="0"/>
                <a:ea typeface="宋体" charset="-122"/>
                <a:cs typeface="华文细黑" charset="0"/>
              </a:rPr>
              <a:t>、党的宗旨</a:t>
            </a:r>
          </a:p>
        </p:txBody>
      </p:sp>
      <p:sp>
        <p:nvSpPr>
          <p:cNvPr id="246"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heel(2)">
                                      <p:cBhvr>
                                        <p:cTn id="7" dur="125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1250" fill="hold"/>
                                        <p:tgtEl>
                                          <p:spTgt spid="64"/>
                                        </p:tgtEl>
                                        <p:attrNameLst>
                                          <p:attrName>ppt_w</p:attrName>
                                        </p:attrNameLst>
                                      </p:cBhvr>
                                      <p:tavLst>
                                        <p:tav tm="0">
                                          <p:val>
                                            <p:fltVal val="0"/>
                                          </p:val>
                                        </p:tav>
                                        <p:tav tm="100000">
                                          <p:val>
                                            <p:strVal val="#ppt_w"/>
                                          </p:val>
                                        </p:tav>
                                      </p:tavLst>
                                    </p:anim>
                                    <p:anim calcmode="lin" valueType="num">
                                      <p:cBhvr>
                                        <p:cTn id="13" dur="1250" fill="hold"/>
                                        <p:tgtEl>
                                          <p:spTgt spid="64"/>
                                        </p:tgtEl>
                                        <p:attrNameLst>
                                          <p:attrName>ppt_h</p:attrName>
                                        </p:attrNameLst>
                                      </p:cBhvr>
                                      <p:tavLst>
                                        <p:tav tm="0">
                                          <p:val>
                                            <p:fltVal val="0"/>
                                          </p:val>
                                        </p:tav>
                                        <p:tav tm="100000">
                                          <p:val>
                                            <p:strVal val="#ppt_h"/>
                                          </p:val>
                                        </p:tav>
                                      </p:tavLst>
                                    </p:anim>
                                    <p:animEffect transition="in" filter="fade">
                                      <p:cBhvr>
                                        <p:cTn id="14" dur="12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68" name="图片" descr="22"/>
          <p:cNvPicPr>
            <a:picLocks noChangeAspect="1"/>
          </p:cNvPicPr>
          <p:nvPr/>
        </p:nvPicPr>
        <p:blipFill>
          <a:blip r:embed="rId4" cstate="print"/>
          <a:stretch>
            <a:fillRect/>
          </a:stretch>
        </p:blipFill>
        <p:spPr>
          <a:xfrm>
            <a:off x="10160" y="0"/>
            <a:ext cx="9133840" cy="5142230"/>
          </a:xfrm>
          <a:prstGeom prst="rect">
            <a:avLst/>
          </a:prstGeom>
          <a:noFill/>
          <a:ln w="9525" cap="flat" cmpd="sng">
            <a:noFill/>
            <a:prstDash val="solid"/>
            <a:miter/>
          </a:ln>
        </p:spPr>
      </p:pic>
      <p:sp>
        <p:nvSpPr>
          <p:cNvPr id="70" name="矩形"/>
          <p:cNvSpPr/>
          <p:nvPr/>
        </p:nvSpPr>
        <p:spPr>
          <a:xfrm>
            <a:off x="1156700" y="2027393"/>
            <a:ext cx="6840760" cy="156966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u="none" strike="noStrike" kern="1200" cap="none" spc="0" baseline="0" dirty="0" smtClean="0">
                <a:solidFill>
                  <a:schemeClr val="tx1"/>
                </a:solidFill>
                <a:latin typeface="Arial" charset="0"/>
                <a:ea typeface="宋体" charset="-122"/>
                <a:cs typeface="华文细黑" charset="0"/>
              </a:rPr>
              <a:t>       毛泽东思想</a:t>
            </a:r>
            <a:r>
              <a:rPr lang="zh-CN" altLang="en-US" sz="2400" u="none" strike="noStrike" kern="1200" cap="none" spc="0" baseline="0" dirty="0">
                <a:solidFill>
                  <a:schemeClr val="tx1"/>
                </a:solidFill>
                <a:latin typeface="Arial" charset="0"/>
                <a:ea typeface="宋体" charset="-122"/>
                <a:cs typeface="华文细黑" charset="0"/>
              </a:rPr>
              <a:t>是马克思列宁主义在中国的运用和发展，是被实践证明了的关于中国革命和建设的正确的理论原则和经验总结，是中国共产党集体智慧的结晶。</a:t>
            </a:r>
          </a:p>
        </p:txBody>
      </p:sp>
      <p:sp>
        <p:nvSpPr>
          <p:cNvPr id="71" name="矩形"/>
          <p:cNvSpPr/>
          <p:nvPr/>
        </p:nvSpPr>
        <p:spPr>
          <a:xfrm>
            <a:off x="323410" y="1059540"/>
            <a:ext cx="3220665" cy="5232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dirty="0">
                <a:solidFill>
                  <a:schemeClr val="tx1"/>
                </a:solidFill>
                <a:latin typeface="Arial" charset="0"/>
                <a:ea typeface="宋体" charset="-122"/>
                <a:cs typeface="华文细黑" charset="0"/>
              </a:rPr>
              <a:t>5</a:t>
            </a:r>
            <a:r>
              <a:rPr lang="zh-CN" altLang="en-US" sz="2800" u="none" strike="noStrike" kern="1200" cap="none" spc="0" baseline="0" dirty="0">
                <a:solidFill>
                  <a:schemeClr val="tx1"/>
                </a:solidFill>
                <a:latin typeface="Arial" charset="0"/>
                <a:ea typeface="宋体" charset="-122"/>
                <a:cs typeface="华文细黑" charset="0"/>
              </a:rPr>
              <a:t>、毛泽东思想</a:t>
            </a:r>
          </a:p>
        </p:txBody>
      </p:sp>
      <p:sp>
        <p:nvSpPr>
          <p:cNvPr id="247"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circle(in)">
                                      <p:cBhvr>
                                        <p:cTn id="7" dur="1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checkerboard(across)">
                                      <p:cBhvr>
                                        <p:cTn id="12" dur="1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74" name="图片" descr="22"/>
          <p:cNvPicPr>
            <a:picLocks noChangeAspect="1"/>
          </p:cNvPicPr>
          <p:nvPr/>
        </p:nvPicPr>
        <p:blipFill>
          <a:blip r:embed="rId4" cstate="print"/>
          <a:stretch>
            <a:fillRect/>
          </a:stretch>
        </p:blipFill>
        <p:spPr>
          <a:xfrm>
            <a:off x="-31233" y="15130"/>
            <a:ext cx="9133839" cy="5142230"/>
          </a:xfrm>
          <a:prstGeom prst="rect">
            <a:avLst/>
          </a:prstGeom>
          <a:noFill/>
          <a:ln w="9525" cap="flat" cmpd="sng">
            <a:noFill/>
            <a:prstDash val="solid"/>
            <a:miter/>
          </a:ln>
        </p:spPr>
      </p:pic>
      <p:sp>
        <p:nvSpPr>
          <p:cNvPr id="76" name="矩形"/>
          <p:cNvSpPr/>
          <p:nvPr/>
        </p:nvSpPr>
        <p:spPr>
          <a:xfrm>
            <a:off x="1115520" y="2170746"/>
            <a:ext cx="6408712" cy="83099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u="none" strike="noStrike" kern="1200" cap="none" spc="0" baseline="0" dirty="0" smtClean="0">
                <a:solidFill>
                  <a:schemeClr val="tx1"/>
                </a:solidFill>
                <a:latin typeface="Arial" charset="0"/>
                <a:ea typeface="宋体" charset="-122"/>
                <a:cs typeface="华文细黑" charset="0"/>
              </a:rPr>
              <a:t>    “三个代表”</a:t>
            </a:r>
            <a:r>
              <a:rPr lang="zh-CN" altLang="en-US" sz="2400" u="none" strike="noStrike" kern="1200" cap="none" spc="0" baseline="0" dirty="0">
                <a:solidFill>
                  <a:schemeClr val="tx1"/>
                </a:solidFill>
                <a:latin typeface="Arial" charset="0"/>
                <a:ea typeface="宋体" charset="-122"/>
                <a:cs typeface="华文细黑" charset="0"/>
              </a:rPr>
              <a:t>是我们党的立党之本、执政之基、力量之源。</a:t>
            </a:r>
          </a:p>
        </p:txBody>
      </p:sp>
      <p:sp>
        <p:nvSpPr>
          <p:cNvPr id="77" name="矩形"/>
          <p:cNvSpPr/>
          <p:nvPr/>
        </p:nvSpPr>
        <p:spPr>
          <a:xfrm>
            <a:off x="179390" y="1006100"/>
            <a:ext cx="7993110" cy="5232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u="none" strike="noStrike" kern="1200" cap="none" spc="0" baseline="0" dirty="0">
                <a:solidFill>
                  <a:schemeClr val="tx1"/>
                </a:solidFill>
                <a:latin typeface="Arial" charset="0"/>
                <a:ea typeface="宋体" charset="-122"/>
                <a:cs typeface="华文细黑" charset="0"/>
              </a:rPr>
              <a:t>6</a:t>
            </a:r>
            <a:r>
              <a:rPr lang="zh-CN" altLang="en-US" sz="2800" u="none" strike="noStrike" kern="1200" cap="none" spc="0" baseline="0" dirty="0">
                <a:solidFill>
                  <a:schemeClr val="tx1"/>
                </a:solidFill>
                <a:latin typeface="Arial" charset="0"/>
                <a:ea typeface="宋体" charset="-122"/>
                <a:cs typeface="华文细黑" charset="0"/>
              </a:rPr>
              <a:t>、我们党的立党之本、执政之基、力量之源</a:t>
            </a:r>
          </a:p>
        </p:txBody>
      </p:sp>
      <p:sp>
        <p:nvSpPr>
          <p:cNvPr id="248" name="矩形"/>
          <p:cNvSpPr/>
          <p:nvPr/>
        </p:nvSpPr>
        <p:spPr>
          <a:xfrm>
            <a:off x="703262" y="176463"/>
            <a:ext cx="8440738" cy="300968"/>
          </a:xfrm>
          <a:prstGeom prst="rect">
            <a:avLst/>
          </a:prstGeom>
          <a:noFill/>
          <a:ln w="9525" cap="flat" cmpd="sng">
            <a:noFill/>
            <a:prstDash val="solid"/>
            <a:miter/>
          </a:ln>
        </p:spPr>
        <p:txBody>
          <a:bodyPr vert="horz" wrap="square" lIns="91419" tIns="45709" rIns="91419" bIns="45709" anchor="t" anchorCtr="0">
            <a:spAutoFit/>
          </a:bodyPr>
          <a:lstStyle/>
          <a:p>
            <a:pPr marL="0" indent="0" algn="l" fontAlgn="base" hangingPunct="1">
              <a:lnSpc>
                <a:spcPct val="100000"/>
              </a:lnSpc>
              <a:spcBef>
                <a:spcPts val="0"/>
              </a:spcBef>
              <a:spcAft>
                <a:spcPts val="0"/>
              </a:spcAft>
              <a:buNone/>
            </a:pPr>
            <a:r>
              <a:rPr lang="zh-CN" altLang="en-US" sz="1400" b="0" u="none" strike="noStrike" kern="1200" cap="none" spc="0" baseline="0">
                <a:solidFill>
                  <a:srgbClr val="FFFFFF"/>
                </a:solidFill>
                <a:latin typeface="方正粗宋简体" charset="0"/>
                <a:ea typeface="方正粗宋简体" charset="0"/>
                <a:cs typeface="方正粗宋简体" charset="0"/>
                <a:sym typeface="微软雅黑" charset="0"/>
              </a:rPr>
              <a:t>上海建桥学院艺术设计学院</a:t>
            </a:r>
            <a:endParaRPr lang="zh-CN" altLang="en-US" sz="1400" b="0" u="none" strike="noStrike" kern="1200" cap="none" spc="0" baseline="0">
              <a:solidFill>
                <a:srgbClr val="000000"/>
              </a:solidFill>
              <a:latin typeface="Arial" charset="0"/>
              <a:ea typeface="宋体" charset="-122"/>
              <a:cs typeface="华文细黑"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inVertical)">
                                      <p:cBhvr>
                                        <p:cTn id="7" dur="10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12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Normal.eit</Template>
  <TotalTime>11</TotalTime>
  <Words>1208</Words>
  <Application>Microsoft Office PowerPoint</Application>
  <PresentationFormat>全屏显示(16:9)</PresentationFormat>
  <Paragraphs>202</Paragraphs>
  <Slides>41</Slides>
  <Notes>41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41</vt:i4>
      </vt:variant>
    </vt:vector>
  </HeadingPairs>
  <TitlesOfParts>
    <vt:vector size="52" baseType="lpstr">
      <vt:lpstr>方正粗宋简体</vt:lpstr>
      <vt:lpstr>华文楷体</vt:lpstr>
      <vt:lpstr>华文细黑</vt:lpstr>
      <vt:lpstr>宋体</vt:lpstr>
      <vt:lpstr>微软雅黑</vt:lpstr>
      <vt:lpstr>Arial</vt:lpstr>
      <vt:lpstr>Calibri</vt:lpstr>
      <vt:lpstr>Times New Roman</vt:lpstr>
      <vt:lpstr>Wingdings</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735</dc:title>
  <dc:creator>Administrator</dc:creator>
  <cp:lastModifiedBy>lenovo</cp:lastModifiedBy>
  <cp:revision>291</cp:revision>
  <dcterms:created xsi:type="dcterms:W3CDTF">2010-02-22T07:41:00Z</dcterms:created>
  <dcterms:modified xsi:type="dcterms:W3CDTF">2016-05-18T02:17:47Z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